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65" r:id="rId3"/>
    <p:sldId id="302" r:id="rId4"/>
    <p:sldId id="295" r:id="rId5"/>
    <p:sldId id="296" r:id="rId6"/>
    <p:sldId id="297" r:id="rId7"/>
    <p:sldId id="303" r:id="rId8"/>
    <p:sldId id="298" r:id="rId9"/>
    <p:sldId id="272" r:id="rId10"/>
    <p:sldId id="304" r:id="rId11"/>
    <p:sldId id="305" r:id="rId12"/>
    <p:sldId id="306" r:id="rId13"/>
    <p:sldId id="275" r:id="rId14"/>
    <p:sldId id="279" r:id="rId15"/>
    <p:sldId id="280" r:id="rId16"/>
    <p:sldId id="281" r:id="rId17"/>
    <p:sldId id="282" r:id="rId18"/>
    <p:sldId id="276" r:id="rId19"/>
    <p:sldId id="267" r:id="rId20"/>
    <p:sldId id="300" r:id="rId21"/>
    <p:sldId id="301" r:id="rId22"/>
    <p:sldId id="262" r:id="rId23"/>
    <p:sldId id="266"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Gill Sans" panose="020B0502020104020203" pitchFamily="34" charset="-79"/>
      <p:regular r:id="rId30"/>
      <p:bold r:id="rId30"/>
    </p:embeddedFont>
    <p:embeddedFont>
      <p:font typeface="Gill Sans MT" panose="020B0502020104020203" pitchFamily="34"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UjO4iI0g9L60u9Olz6Usix291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6341"/>
  </p:normalViewPr>
  <p:slideViewPr>
    <p:cSldViewPr snapToGrid="0" showGuides="1">
      <p:cViewPr varScale="1">
        <p:scale>
          <a:sx n="128" d="100"/>
          <a:sy n="128" d="100"/>
        </p:scale>
        <p:origin x="176" y="20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047C8-A623-4027-B95B-69C8616D1D1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FF8EED96-BAD9-456D-9D90-D1D613D57F2F}">
      <dgm:prSet phldrT="[Text]" custT="1"/>
      <dgm:spPr/>
      <dgm:t>
        <a:bodyPr/>
        <a:lstStyle/>
        <a:p>
          <a:r>
            <a:rPr lang="en-US" sz="2800" dirty="0"/>
            <a:t>Where am I going? </a:t>
          </a:r>
          <a:endParaRPr lang="en-GB" sz="2800" dirty="0"/>
        </a:p>
      </dgm:t>
    </dgm:pt>
    <dgm:pt modelId="{2E05414C-8208-441D-9D05-0F0F65DD764A}" type="parTrans" cxnId="{06AB2EE7-1144-4E63-9C9A-EED447A228A9}">
      <dgm:prSet/>
      <dgm:spPr/>
      <dgm:t>
        <a:bodyPr/>
        <a:lstStyle/>
        <a:p>
          <a:endParaRPr lang="en-GB"/>
        </a:p>
      </dgm:t>
    </dgm:pt>
    <dgm:pt modelId="{4F96191B-A520-4412-9E93-BE6F1C861C38}" type="sibTrans" cxnId="{06AB2EE7-1144-4E63-9C9A-EED447A228A9}">
      <dgm:prSet/>
      <dgm:spPr/>
      <dgm:t>
        <a:bodyPr/>
        <a:lstStyle/>
        <a:p>
          <a:endParaRPr lang="en-GB"/>
        </a:p>
      </dgm:t>
    </dgm:pt>
    <dgm:pt modelId="{1EB4CE69-1C2C-4A49-98E2-5E3CC6E4B533}">
      <dgm:prSet phldrT="[Text]" custT="1"/>
      <dgm:spPr/>
      <dgm:t>
        <a:bodyPr/>
        <a:lstStyle/>
        <a:p>
          <a:r>
            <a:rPr lang="en-US" sz="2800" dirty="0"/>
            <a:t>How am I going? </a:t>
          </a:r>
          <a:endParaRPr lang="en-GB" sz="2800" dirty="0"/>
        </a:p>
      </dgm:t>
    </dgm:pt>
    <dgm:pt modelId="{8EF02C5E-AC8A-4A6A-AACD-0FE4BC957B2F}" type="parTrans" cxnId="{BE80F94F-6E3F-4487-893D-3BEBB5761DF4}">
      <dgm:prSet/>
      <dgm:spPr/>
      <dgm:t>
        <a:bodyPr/>
        <a:lstStyle/>
        <a:p>
          <a:endParaRPr lang="en-GB"/>
        </a:p>
      </dgm:t>
    </dgm:pt>
    <dgm:pt modelId="{6ACBE822-CD0F-4716-86C5-7362004D616C}" type="sibTrans" cxnId="{BE80F94F-6E3F-4487-893D-3BEBB5761DF4}">
      <dgm:prSet/>
      <dgm:spPr/>
      <dgm:t>
        <a:bodyPr/>
        <a:lstStyle/>
        <a:p>
          <a:endParaRPr lang="en-GB"/>
        </a:p>
      </dgm:t>
    </dgm:pt>
    <dgm:pt modelId="{0BD16283-06C9-420E-B3B5-30C6A82394BA}">
      <dgm:prSet phldrT="[Text]" custT="1"/>
      <dgm:spPr/>
      <dgm:t>
        <a:bodyPr/>
        <a:lstStyle/>
        <a:p>
          <a:r>
            <a:rPr lang="en-US" sz="2800" dirty="0"/>
            <a:t>Where to next?</a:t>
          </a:r>
          <a:endParaRPr lang="en-GB" sz="2800" dirty="0"/>
        </a:p>
      </dgm:t>
    </dgm:pt>
    <dgm:pt modelId="{F27ABE7A-C4E1-437E-91B2-878E937F5878}" type="parTrans" cxnId="{F19967B3-46E0-4256-AC34-722A837BCEE7}">
      <dgm:prSet/>
      <dgm:spPr/>
      <dgm:t>
        <a:bodyPr/>
        <a:lstStyle/>
        <a:p>
          <a:endParaRPr lang="en-GB"/>
        </a:p>
      </dgm:t>
    </dgm:pt>
    <dgm:pt modelId="{2F0916BE-03B9-477E-83BD-CF5077B56080}" type="sibTrans" cxnId="{F19967B3-46E0-4256-AC34-722A837BCEE7}">
      <dgm:prSet/>
      <dgm:spPr/>
      <dgm:t>
        <a:bodyPr/>
        <a:lstStyle/>
        <a:p>
          <a:endParaRPr lang="en-GB"/>
        </a:p>
      </dgm:t>
    </dgm:pt>
    <dgm:pt modelId="{DDAD7BDB-EA86-4D5C-8646-DA2FD2000B72}" type="pres">
      <dgm:prSet presAssocID="{1AA047C8-A623-4027-B95B-69C8616D1D1C}" presName="Name0" presStyleCnt="0">
        <dgm:presLayoutVars>
          <dgm:dir/>
          <dgm:resizeHandles val="exact"/>
        </dgm:presLayoutVars>
      </dgm:prSet>
      <dgm:spPr/>
    </dgm:pt>
    <dgm:pt modelId="{56ECFB08-37E2-4D83-AE85-043ED9D75CCC}" type="pres">
      <dgm:prSet presAssocID="{FF8EED96-BAD9-456D-9D90-D1D613D57F2F}" presName="node" presStyleLbl="node1" presStyleIdx="0" presStyleCnt="3">
        <dgm:presLayoutVars>
          <dgm:bulletEnabled val="1"/>
        </dgm:presLayoutVars>
      </dgm:prSet>
      <dgm:spPr/>
    </dgm:pt>
    <dgm:pt modelId="{4CC72789-021A-482B-AC32-FB845D02305E}" type="pres">
      <dgm:prSet presAssocID="{4F96191B-A520-4412-9E93-BE6F1C861C38}" presName="sibTrans" presStyleCnt="0"/>
      <dgm:spPr/>
    </dgm:pt>
    <dgm:pt modelId="{E5C32E83-0D44-4531-9EEF-76BF91852CC2}" type="pres">
      <dgm:prSet presAssocID="{1EB4CE69-1C2C-4A49-98E2-5E3CC6E4B533}" presName="node" presStyleLbl="node1" presStyleIdx="1" presStyleCnt="3" custLinFactNeighborX="-9023" custLinFactNeighborY="4896">
        <dgm:presLayoutVars>
          <dgm:bulletEnabled val="1"/>
        </dgm:presLayoutVars>
      </dgm:prSet>
      <dgm:spPr/>
    </dgm:pt>
    <dgm:pt modelId="{4CB4DCA7-0F35-4F7B-87C2-F9C1E114869A}" type="pres">
      <dgm:prSet presAssocID="{6ACBE822-CD0F-4716-86C5-7362004D616C}" presName="sibTrans" presStyleCnt="0"/>
      <dgm:spPr/>
    </dgm:pt>
    <dgm:pt modelId="{39EC8C3C-A962-43C3-9DE0-F21D50944887}" type="pres">
      <dgm:prSet presAssocID="{0BD16283-06C9-420E-B3B5-30C6A82394BA}" presName="node" presStyleLbl="node1" presStyleIdx="2" presStyleCnt="3">
        <dgm:presLayoutVars>
          <dgm:bulletEnabled val="1"/>
        </dgm:presLayoutVars>
      </dgm:prSet>
      <dgm:spPr/>
    </dgm:pt>
  </dgm:ptLst>
  <dgm:cxnLst>
    <dgm:cxn modelId="{AAA88226-69B7-4D81-8095-312456B78D59}" type="presOf" srcId="{FF8EED96-BAD9-456D-9D90-D1D613D57F2F}" destId="{56ECFB08-37E2-4D83-AE85-043ED9D75CCC}" srcOrd="0" destOrd="0" presId="urn:microsoft.com/office/officeart/2005/8/layout/hList6"/>
    <dgm:cxn modelId="{4B7B0B4F-4552-4308-B805-5EBD03A0E29A}" type="presOf" srcId="{1EB4CE69-1C2C-4A49-98E2-5E3CC6E4B533}" destId="{E5C32E83-0D44-4531-9EEF-76BF91852CC2}" srcOrd="0" destOrd="0" presId="urn:microsoft.com/office/officeart/2005/8/layout/hList6"/>
    <dgm:cxn modelId="{BE80F94F-6E3F-4487-893D-3BEBB5761DF4}" srcId="{1AA047C8-A623-4027-B95B-69C8616D1D1C}" destId="{1EB4CE69-1C2C-4A49-98E2-5E3CC6E4B533}" srcOrd="1" destOrd="0" parTransId="{8EF02C5E-AC8A-4A6A-AACD-0FE4BC957B2F}" sibTransId="{6ACBE822-CD0F-4716-86C5-7362004D616C}"/>
    <dgm:cxn modelId="{BD4F1E61-3A05-41E9-8AC9-F84F4290A4E8}" type="presOf" srcId="{0BD16283-06C9-420E-B3B5-30C6A82394BA}" destId="{39EC8C3C-A962-43C3-9DE0-F21D50944887}" srcOrd="0" destOrd="0" presId="urn:microsoft.com/office/officeart/2005/8/layout/hList6"/>
    <dgm:cxn modelId="{48FA999D-F3B7-4E48-B56E-116B7B70805C}" type="presOf" srcId="{1AA047C8-A623-4027-B95B-69C8616D1D1C}" destId="{DDAD7BDB-EA86-4D5C-8646-DA2FD2000B72}" srcOrd="0" destOrd="0" presId="urn:microsoft.com/office/officeart/2005/8/layout/hList6"/>
    <dgm:cxn modelId="{F19967B3-46E0-4256-AC34-722A837BCEE7}" srcId="{1AA047C8-A623-4027-B95B-69C8616D1D1C}" destId="{0BD16283-06C9-420E-B3B5-30C6A82394BA}" srcOrd="2" destOrd="0" parTransId="{F27ABE7A-C4E1-437E-91B2-878E937F5878}" sibTransId="{2F0916BE-03B9-477E-83BD-CF5077B56080}"/>
    <dgm:cxn modelId="{06AB2EE7-1144-4E63-9C9A-EED447A228A9}" srcId="{1AA047C8-A623-4027-B95B-69C8616D1D1C}" destId="{FF8EED96-BAD9-456D-9D90-D1D613D57F2F}" srcOrd="0" destOrd="0" parTransId="{2E05414C-8208-441D-9D05-0F0F65DD764A}" sibTransId="{4F96191B-A520-4412-9E93-BE6F1C861C38}"/>
    <dgm:cxn modelId="{22688EED-A196-49EB-B925-82EE078598BC}" type="presParOf" srcId="{DDAD7BDB-EA86-4D5C-8646-DA2FD2000B72}" destId="{56ECFB08-37E2-4D83-AE85-043ED9D75CCC}" srcOrd="0" destOrd="0" presId="urn:microsoft.com/office/officeart/2005/8/layout/hList6"/>
    <dgm:cxn modelId="{F4C6F0DF-A1B4-4C5B-BBDC-DA4ED1319AE3}" type="presParOf" srcId="{DDAD7BDB-EA86-4D5C-8646-DA2FD2000B72}" destId="{4CC72789-021A-482B-AC32-FB845D02305E}" srcOrd="1" destOrd="0" presId="urn:microsoft.com/office/officeart/2005/8/layout/hList6"/>
    <dgm:cxn modelId="{C2A4316F-A0A5-4DE6-82AC-DE491F280652}" type="presParOf" srcId="{DDAD7BDB-EA86-4D5C-8646-DA2FD2000B72}" destId="{E5C32E83-0D44-4531-9EEF-76BF91852CC2}" srcOrd="2" destOrd="0" presId="urn:microsoft.com/office/officeart/2005/8/layout/hList6"/>
    <dgm:cxn modelId="{0EFAAB29-8E8A-4A13-8E48-144A64226189}" type="presParOf" srcId="{DDAD7BDB-EA86-4D5C-8646-DA2FD2000B72}" destId="{4CB4DCA7-0F35-4F7B-87C2-F9C1E114869A}" srcOrd="3" destOrd="0" presId="urn:microsoft.com/office/officeart/2005/8/layout/hList6"/>
    <dgm:cxn modelId="{F744350A-97FA-4B42-B735-10BA2AECE7CA}" type="presParOf" srcId="{DDAD7BDB-EA86-4D5C-8646-DA2FD2000B72}" destId="{39EC8C3C-A962-43C3-9DE0-F21D5094488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532453-3C18-4F1C-AA49-DD3ADD6165C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86CF2548-E259-40BE-B990-37902C8BDFAB}">
      <dgm:prSet phldrT="[Text]"/>
      <dgm:spPr/>
      <dgm:t>
        <a:bodyPr/>
        <a:lstStyle/>
        <a:p>
          <a:r>
            <a:rPr lang="et-EE" dirty="0"/>
            <a:t>Automated tutors </a:t>
          </a:r>
          <a:endParaRPr lang="en-GB" dirty="0"/>
        </a:p>
      </dgm:t>
    </dgm:pt>
    <dgm:pt modelId="{4BCA87E5-3F47-4A53-9450-A14D860E99BC}" type="parTrans" cxnId="{DE057FB3-6943-4FD6-95F9-CC7122EB300A}">
      <dgm:prSet/>
      <dgm:spPr/>
      <dgm:t>
        <a:bodyPr/>
        <a:lstStyle/>
        <a:p>
          <a:endParaRPr lang="en-GB"/>
        </a:p>
      </dgm:t>
    </dgm:pt>
    <dgm:pt modelId="{5789DAD3-3686-4401-9E1B-B629ECB0A56B}" type="sibTrans" cxnId="{DE057FB3-6943-4FD6-95F9-CC7122EB300A}">
      <dgm:prSet/>
      <dgm:spPr/>
      <dgm:t>
        <a:bodyPr/>
        <a:lstStyle/>
        <a:p>
          <a:endParaRPr lang="en-GB"/>
        </a:p>
      </dgm:t>
    </dgm:pt>
    <dgm:pt modelId="{B20B557B-4C83-426B-BC79-CA473A9C386E}">
      <dgm:prSet phldrT="[Text]"/>
      <dgm:spPr/>
      <dgm:t>
        <a:bodyPr/>
        <a:lstStyle/>
        <a:p>
          <a:r>
            <a:rPr lang="et-EE" dirty="0"/>
            <a:t>Auto-scoring of assignments</a:t>
          </a:r>
          <a:endParaRPr lang="en-GB" dirty="0"/>
        </a:p>
      </dgm:t>
    </dgm:pt>
    <dgm:pt modelId="{F98A8C69-D1FE-4280-9CF2-E0B85F034D7B}" type="parTrans" cxnId="{5BC62E9C-29F0-483E-A662-B21FCC5CA2B7}">
      <dgm:prSet/>
      <dgm:spPr/>
      <dgm:t>
        <a:bodyPr/>
        <a:lstStyle/>
        <a:p>
          <a:endParaRPr lang="en-GB"/>
        </a:p>
      </dgm:t>
    </dgm:pt>
    <dgm:pt modelId="{6EFFE911-05B0-4700-8119-29E9A6B1493D}" type="sibTrans" cxnId="{5BC62E9C-29F0-483E-A662-B21FCC5CA2B7}">
      <dgm:prSet/>
      <dgm:spPr/>
      <dgm:t>
        <a:bodyPr/>
        <a:lstStyle/>
        <a:p>
          <a:endParaRPr lang="en-GB"/>
        </a:p>
      </dgm:t>
    </dgm:pt>
    <dgm:pt modelId="{33A5939B-A40E-493A-8D87-1195F70BDD9C}">
      <dgm:prSet phldrT="[Text]"/>
      <dgm:spPr/>
      <dgm:t>
        <a:bodyPr/>
        <a:lstStyle/>
        <a:p>
          <a:r>
            <a:rPr lang="et-EE" dirty="0"/>
            <a:t>Self-checks</a:t>
          </a:r>
          <a:endParaRPr lang="en-GB" dirty="0"/>
        </a:p>
      </dgm:t>
    </dgm:pt>
    <dgm:pt modelId="{84B44861-4843-4938-9D8B-7944EA610D80}" type="parTrans" cxnId="{759227C1-8291-4CBB-8F53-1C973E84FE5D}">
      <dgm:prSet/>
      <dgm:spPr/>
      <dgm:t>
        <a:bodyPr/>
        <a:lstStyle/>
        <a:p>
          <a:endParaRPr lang="en-GB"/>
        </a:p>
      </dgm:t>
    </dgm:pt>
    <dgm:pt modelId="{F4270725-4BC5-41D7-9538-292AD7417551}" type="sibTrans" cxnId="{759227C1-8291-4CBB-8F53-1C973E84FE5D}">
      <dgm:prSet/>
      <dgm:spPr/>
      <dgm:t>
        <a:bodyPr/>
        <a:lstStyle/>
        <a:p>
          <a:endParaRPr lang="en-GB"/>
        </a:p>
      </dgm:t>
    </dgm:pt>
    <dgm:pt modelId="{37A362FE-9854-4FF4-8686-BA62BB092C55}">
      <dgm:prSet phldrT="[Text]"/>
      <dgm:spPr/>
      <dgm:t>
        <a:bodyPr/>
        <a:lstStyle/>
        <a:p>
          <a:r>
            <a:rPr lang="et-EE"/>
            <a:t>Written comments</a:t>
          </a:r>
          <a:endParaRPr lang="en-GB" dirty="0"/>
        </a:p>
      </dgm:t>
    </dgm:pt>
    <dgm:pt modelId="{8A8B28F8-9FD2-4FBE-9342-3F4C515FCC3A}" type="parTrans" cxnId="{B6672097-FE6A-44F0-B459-B78EFC04FC94}">
      <dgm:prSet/>
      <dgm:spPr/>
      <dgm:t>
        <a:bodyPr/>
        <a:lstStyle/>
        <a:p>
          <a:endParaRPr lang="en-GB"/>
        </a:p>
      </dgm:t>
    </dgm:pt>
    <dgm:pt modelId="{9936ABE8-52D2-4A04-AA6E-BBC69E662904}" type="sibTrans" cxnId="{B6672097-FE6A-44F0-B459-B78EFC04FC94}">
      <dgm:prSet/>
      <dgm:spPr/>
      <dgm:t>
        <a:bodyPr/>
        <a:lstStyle/>
        <a:p>
          <a:endParaRPr lang="en-GB"/>
        </a:p>
      </dgm:t>
    </dgm:pt>
    <dgm:pt modelId="{423EE646-4548-4371-A5E0-1D2C0F48AB4E}">
      <dgm:prSet phldrT="[Text]"/>
      <dgm:spPr/>
      <dgm:t>
        <a:bodyPr/>
        <a:lstStyle/>
        <a:p>
          <a:r>
            <a:rPr lang="et-EE" dirty="0"/>
            <a:t>Oral comments</a:t>
          </a:r>
          <a:endParaRPr lang="en-GB" dirty="0"/>
        </a:p>
      </dgm:t>
    </dgm:pt>
    <dgm:pt modelId="{EA0F4A07-E775-4CE2-94D8-E80B723D3DDE}" type="parTrans" cxnId="{E6C31EE9-CDDE-416F-9E28-9F26972AD633}">
      <dgm:prSet/>
      <dgm:spPr/>
      <dgm:t>
        <a:bodyPr/>
        <a:lstStyle/>
        <a:p>
          <a:endParaRPr lang="en-GB"/>
        </a:p>
      </dgm:t>
    </dgm:pt>
    <dgm:pt modelId="{8C6930DF-593E-40F9-A5E5-48A418AC0CDF}" type="sibTrans" cxnId="{E6C31EE9-CDDE-416F-9E28-9F26972AD633}">
      <dgm:prSet/>
      <dgm:spPr/>
      <dgm:t>
        <a:bodyPr/>
        <a:lstStyle/>
        <a:p>
          <a:endParaRPr lang="en-GB"/>
        </a:p>
      </dgm:t>
    </dgm:pt>
    <dgm:pt modelId="{60BDF229-1097-444B-9485-77A908ACDFEC}">
      <dgm:prSet phldrT="[Text]"/>
      <dgm:spPr/>
      <dgm:t>
        <a:bodyPr/>
        <a:lstStyle/>
        <a:p>
          <a:r>
            <a:rPr lang="et-EE" dirty="0"/>
            <a:t>Meta-verbal</a:t>
          </a:r>
          <a:endParaRPr lang="en-GB" dirty="0"/>
        </a:p>
      </dgm:t>
    </dgm:pt>
    <dgm:pt modelId="{3B9BC066-CDDA-469B-B05E-E43F2C2F6011}" type="parTrans" cxnId="{95293397-F932-4DC7-A529-91CC38B1449D}">
      <dgm:prSet/>
      <dgm:spPr/>
      <dgm:t>
        <a:bodyPr/>
        <a:lstStyle/>
        <a:p>
          <a:endParaRPr lang="en-GB"/>
        </a:p>
      </dgm:t>
    </dgm:pt>
    <dgm:pt modelId="{E9DD111A-A1AD-4985-82C8-AC06092923A7}" type="sibTrans" cxnId="{95293397-F932-4DC7-A529-91CC38B1449D}">
      <dgm:prSet/>
      <dgm:spPr/>
      <dgm:t>
        <a:bodyPr/>
        <a:lstStyle/>
        <a:p>
          <a:endParaRPr lang="en-GB"/>
        </a:p>
      </dgm:t>
    </dgm:pt>
    <dgm:pt modelId="{C72846C9-5A2B-4826-8FF7-029B47C93881}">
      <dgm:prSet phldrT="[Text]"/>
      <dgm:spPr/>
      <dgm:t>
        <a:bodyPr/>
        <a:lstStyle/>
        <a:p>
          <a:r>
            <a:rPr lang="et-EE" dirty="0"/>
            <a:t>Emoticons</a:t>
          </a:r>
          <a:endParaRPr lang="en-GB" dirty="0"/>
        </a:p>
      </dgm:t>
    </dgm:pt>
    <dgm:pt modelId="{FBF23836-1498-4A34-9FD0-A9B2499D5EDE}" type="parTrans" cxnId="{ECD322AA-EC06-4942-8CD6-B4789FFFA6E7}">
      <dgm:prSet/>
      <dgm:spPr/>
      <dgm:t>
        <a:bodyPr/>
        <a:lstStyle/>
        <a:p>
          <a:endParaRPr lang="en-GB"/>
        </a:p>
      </dgm:t>
    </dgm:pt>
    <dgm:pt modelId="{D65A0102-5C1B-43C1-9C75-33B48328B4FB}" type="sibTrans" cxnId="{ECD322AA-EC06-4942-8CD6-B4789FFFA6E7}">
      <dgm:prSet/>
      <dgm:spPr/>
      <dgm:t>
        <a:bodyPr/>
        <a:lstStyle/>
        <a:p>
          <a:endParaRPr lang="en-GB"/>
        </a:p>
      </dgm:t>
    </dgm:pt>
    <dgm:pt modelId="{4B2BCCF1-2156-4703-9266-17003B8891B8}">
      <dgm:prSet phldrT="[Text]"/>
      <dgm:spPr/>
      <dgm:t>
        <a:bodyPr/>
        <a:lstStyle/>
        <a:p>
          <a:endParaRPr lang="en-GB"/>
        </a:p>
      </dgm:t>
    </dgm:pt>
    <dgm:pt modelId="{6A59E944-0AB0-408B-BB4F-A200CAF0C347}" type="parTrans" cxnId="{9AAD2991-3CE4-499C-AA67-09817134D870}">
      <dgm:prSet/>
      <dgm:spPr/>
      <dgm:t>
        <a:bodyPr/>
        <a:lstStyle/>
        <a:p>
          <a:endParaRPr lang="en-GB"/>
        </a:p>
      </dgm:t>
    </dgm:pt>
    <dgm:pt modelId="{388E4A93-0820-49D0-8398-237EEF9E5208}" type="sibTrans" cxnId="{9AAD2991-3CE4-499C-AA67-09817134D870}">
      <dgm:prSet/>
      <dgm:spPr/>
      <dgm:t>
        <a:bodyPr/>
        <a:lstStyle/>
        <a:p>
          <a:endParaRPr lang="en-GB"/>
        </a:p>
      </dgm:t>
    </dgm:pt>
    <dgm:pt modelId="{4D7109A0-646B-4C20-BFC1-08918B6C41E2}">
      <dgm:prSet phldrT="[Text]"/>
      <dgm:spPr/>
      <dgm:t>
        <a:bodyPr/>
        <a:lstStyle/>
        <a:p>
          <a:endParaRPr lang="en-GB"/>
        </a:p>
      </dgm:t>
    </dgm:pt>
    <dgm:pt modelId="{01733CBC-6B0A-416C-AEEC-86A6AC1B6FE6}" type="parTrans" cxnId="{2AC01083-2E0D-4259-A6CE-A49274C65DED}">
      <dgm:prSet/>
      <dgm:spPr/>
      <dgm:t>
        <a:bodyPr/>
        <a:lstStyle/>
        <a:p>
          <a:endParaRPr lang="en-GB"/>
        </a:p>
      </dgm:t>
    </dgm:pt>
    <dgm:pt modelId="{EB33C2D0-0DF3-4E46-8518-B28E1D428E73}" type="sibTrans" cxnId="{2AC01083-2E0D-4259-A6CE-A49274C65DED}">
      <dgm:prSet/>
      <dgm:spPr/>
      <dgm:t>
        <a:bodyPr/>
        <a:lstStyle/>
        <a:p>
          <a:endParaRPr lang="en-GB"/>
        </a:p>
      </dgm:t>
    </dgm:pt>
    <dgm:pt modelId="{DBE94524-2EFA-4B30-8A74-F5FF70D57EA7}" type="pres">
      <dgm:prSet presAssocID="{F9532453-3C18-4F1C-AA49-DD3ADD6165C9}" presName="Name0" presStyleCnt="0">
        <dgm:presLayoutVars>
          <dgm:chMax val="7"/>
          <dgm:chPref val="7"/>
          <dgm:dir/>
        </dgm:presLayoutVars>
      </dgm:prSet>
      <dgm:spPr/>
    </dgm:pt>
    <dgm:pt modelId="{29C86C7F-10C2-49AC-911E-99566CCD9BF9}" type="pres">
      <dgm:prSet presAssocID="{F9532453-3C18-4F1C-AA49-DD3ADD6165C9}" presName="Name1" presStyleCnt="0"/>
      <dgm:spPr/>
    </dgm:pt>
    <dgm:pt modelId="{3CC060B8-A1BF-4E4F-8E19-6773EB608AD2}" type="pres">
      <dgm:prSet presAssocID="{F9532453-3C18-4F1C-AA49-DD3ADD6165C9}" presName="cycle" presStyleCnt="0"/>
      <dgm:spPr/>
    </dgm:pt>
    <dgm:pt modelId="{67CE37BF-D45F-4757-B27B-94B4ADDD0310}" type="pres">
      <dgm:prSet presAssocID="{F9532453-3C18-4F1C-AA49-DD3ADD6165C9}" presName="srcNode" presStyleLbl="node1" presStyleIdx="0" presStyleCnt="7"/>
      <dgm:spPr/>
    </dgm:pt>
    <dgm:pt modelId="{35BF5912-76D0-4470-876A-3DD736939950}" type="pres">
      <dgm:prSet presAssocID="{F9532453-3C18-4F1C-AA49-DD3ADD6165C9}" presName="conn" presStyleLbl="parChTrans1D2" presStyleIdx="0" presStyleCnt="1"/>
      <dgm:spPr/>
    </dgm:pt>
    <dgm:pt modelId="{004FCF52-5591-48AE-8857-25ECAD2D0437}" type="pres">
      <dgm:prSet presAssocID="{F9532453-3C18-4F1C-AA49-DD3ADD6165C9}" presName="extraNode" presStyleLbl="node1" presStyleIdx="0" presStyleCnt="7"/>
      <dgm:spPr/>
    </dgm:pt>
    <dgm:pt modelId="{D86A1A7A-8481-4279-94C1-3BB511A81AAB}" type="pres">
      <dgm:prSet presAssocID="{F9532453-3C18-4F1C-AA49-DD3ADD6165C9}" presName="dstNode" presStyleLbl="node1" presStyleIdx="0" presStyleCnt="7"/>
      <dgm:spPr/>
    </dgm:pt>
    <dgm:pt modelId="{8B7FA081-3D56-476F-86BD-2137B7CA0586}" type="pres">
      <dgm:prSet presAssocID="{86CF2548-E259-40BE-B990-37902C8BDFAB}" presName="text_1" presStyleLbl="node1" presStyleIdx="0" presStyleCnt="7">
        <dgm:presLayoutVars>
          <dgm:bulletEnabled val="1"/>
        </dgm:presLayoutVars>
      </dgm:prSet>
      <dgm:spPr/>
    </dgm:pt>
    <dgm:pt modelId="{4F136272-4386-4409-A65C-2BD52199C597}" type="pres">
      <dgm:prSet presAssocID="{86CF2548-E259-40BE-B990-37902C8BDFAB}" presName="accent_1" presStyleCnt="0"/>
      <dgm:spPr/>
    </dgm:pt>
    <dgm:pt modelId="{49B91485-5EA6-441F-AC99-D17A4A09F34D}" type="pres">
      <dgm:prSet presAssocID="{86CF2548-E259-40BE-B990-37902C8BDFAB}" presName="accentRepeatNode" presStyleLbl="solidFgAcc1" presStyleIdx="0" presStyleCnt="7"/>
      <dgm:spPr/>
    </dgm:pt>
    <dgm:pt modelId="{1116CB87-145F-4C8E-905A-0C928C47BE2A}" type="pres">
      <dgm:prSet presAssocID="{B20B557B-4C83-426B-BC79-CA473A9C386E}" presName="text_2" presStyleLbl="node1" presStyleIdx="1" presStyleCnt="7">
        <dgm:presLayoutVars>
          <dgm:bulletEnabled val="1"/>
        </dgm:presLayoutVars>
      </dgm:prSet>
      <dgm:spPr/>
    </dgm:pt>
    <dgm:pt modelId="{77DD0618-7E38-4208-860E-D03F6B258585}" type="pres">
      <dgm:prSet presAssocID="{B20B557B-4C83-426B-BC79-CA473A9C386E}" presName="accent_2" presStyleCnt="0"/>
      <dgm:spPr/>
    </dgm:pt>
    <dgm:pt modelId="{BAB4EF01-6900-4DDE-ACA7-D50CE67E5AAB}" type="pres">
      <dgm:prSet presAssocID="{B20B557B-4C83-426B-BC79-CA473A9C386E}" presName="accentRepeatNode" presStyleLbl="solidFgAcc1" presStyleIdx="1" presStyleCnt="7"/>
      <dgm:spPr/>
    </dgm:pt>
    <dgm:pt modelId="{00FB8911-2280-4003-B8F3-F20030470D0A}" type="pres">
      <dgm:prSet presAssocID="{33A5939B-A40E-493A-8D87-1195F70BDD9C}" presName="text_3" presStyleLbl="node1" presStyleIdx="2" presStyleCnt="7">
        <dgm:presLayoutVars>
          <dgm:bulletEnabled val="1"/>
        </dgm:presLayoutVars>
      </dgm:prSet>
      <dgm:spPr/>
    </dgm:pt>
    <dgm:pt modelId="{AB799542-94A8-493B-9C60-90EC42117447}" type="pres">
      <dgm:prSet presAssocID="{33A5939B-A40E-493A-8D87-1195F70BDD9C}" presName="accent_3" presStyleCnt="0"/>
      <dgm:spPr/>
    </dgm:pt>
    <dgm:pt modelId="{43CEB760-DF32-4729-BC53-960496C5FD52}" type="pres">
      <dgm:prSet presAssocID="{33A5939B-A40E-493A-8D87-1195F70BDD9C}" presName="accentRepeatNode" presStyleLbl="solidFgAcc1" presStyleIdx="2" presStyleCnt="7"/>
      <dgm:spPr/>
    </dgm:pt>
    <dgm:pt modelId="{63D16BBF-8C0D-4418-90FD-597CE02D650F}" type="pres">
      <dgm:prSet presAssocID="{37A362FE-9854-4FF4-8686-BA62BB092C55}" presName="text_4" presStyleLbl="node1" presStyleIdx="3" presStyleCnt="7">
        <dgm:presLayoutVars>
          <dgm:bulletEnabled val="1"/>
        </dgm:presLayoutVars>
      </dgm:prSet>
      <dgm:spPr/>
    </dgm:pt>
    <dgm:pt modelId="{B478E9FC-209D-4BB0-A880-B8A5C80FC070}" type="pres">
      <dgm:prSet presAssocID="{37A362FE-9854-4FF4-8686-BA62BB092C55}" presName="accent_4" presStyleCnt="0"/>
      <dgm:spPr/>
    </dgm:pt>
    <dgm:pt modelId="{9E73DB27-E176-4D88-9F79-6480F88951ED}" type="pres">
      <dgm:prSet presAssocID="{37A362FE-9854-4FF4-8686-BA62BB092C55}" presName="accentRepeatNode" presStyleLbl="solidFgAcc1" presStyleIdx="3" presStyleCnt="7"/>
      <dgm:spPr/>
    </dgm:pt>
    <dgm:pt modelId="{83B34EB8-971B-4552-A736-C9E96B52546E}" type="pres">
      <dgm:prSet presAssocID="{423EE646-4548-4371-A5E0-1D2C0F48AB4E}" presName="text_5" presStyleLbl="node1" presStyleIdx="4" presStyleCnt="7">
        <dgm:presLayoutVars>
          <dgm:bulletEnabled val="1"/>
        </dgm:presLayoutVars>
      </dgm:prSet>
      <dgm:spPr/>
    </dgm:pt>
    <dgm:pt modelId="{7A5E14D8-BC3A-4CD1-BB70-CF0CE599351F}" type="pres">
      <dgm:prSet presAssocID="{423EE646-4548-4371-A5E0-1D2C0F48AB4E}" presName="accent_5" presStyleCnt="0"/>
      <dgm:spPr/>
    </dgm:pt>
    <dgm:pt modelId="{54892586-0A0A-41C4-9E00-F841CAACB03E}" type="pres">
      <dgm:prSet presAssocID="{423EE646-4548-4371-A5E0-1D2C0F48AB4E}" presName="accentRepeatNode" presStyleLbl="solidFgAcc1" presStyleIdx="4" presStyleCnt="7"/>
      <dgm:spPr/>
    </dgm:pt>
    <dgm:pt modelId="{6F55C8EF-7B5F-4CD8-A1E9-0BDE4879F03B}" type="pres">
      <dgm:prSet presAssocID="{60BDF229-1097-444B-9485-77A908ACDFEC}" presName="text_6" presStyleLbl="node1" presStyleIdx="5" presStyleCnt="7">
        <dgm:presLayoutVars>
          <dgm:bulletEnabled val="1"/>
        </dgm:presLayoutVars>
      </dgm:prSet>
      <dgm:spPr/>
    </dgm:pt>
    <dgm:pt modelId="{4012C4F6-B2DC-49E0-A77A-0D5EA9DB7056}" type="pres">
      <dgm:prSet presAssocID="{60BDF229-1097-444B-9485-77A908ACDFEC}" presName="accent_6" presStyleCnt="0"/>
      <dgm:spPr/>
    </dgm:pt>
    <dgm:pt modelId="{C9A96DB8-D4B7-440D-BC79-5A004361673C}" type="pres">
      <dgm:prSet presAssocID="{60BDF229-1097-444B-9485-77A908ACDFEC}" presName="accentRepeatNode" presStyleLbl="solidFgAcc1" presStyleIdx="5" presStyleCnt="7"/>
      <dgm:spPr/>
    </dgm:pt>
    <dgm:pt modelId="{21BEF5E7-9F85-4B85-9B42-C529AE986F1A}" type="pres">
      <dgm:prSet presAssocID="{C72846C9-5A2B-4826-8FF7-029B47C93881}" presName="text_7" presStyleLbl="node1" presStyleIdx="6" presStyleCnt="7">
        <dgm:presLayoutVars>
          <dgm:bulletEnabled val="1"/>
        </dgm:presLayoutVars>
      </dgm:prSet>
      <dgm:spPr/>
    </dgm:pt>
    <dgm:pt modelId="{3B7B9CB1-BE21-4690-8E3D-7FBF162A9EF2}" type="pres">
      <dgm:prSet presAssocID="{C72846C9-5A2B-4826-8FF7-029B47C93881}" presName="accent_7" presStyleCnt="0"/>
      <dgm:spPr/>
    </dgm:pt>
    <dgm:pt modelId="{362740C2-660C-413F-8295-C551CF533418}" type="pres">
      <dgm:prSet presAssocID="{C72846C9-5A2B-4826-8FF7-029B47C93881}" presName="accentRepeatNode" presStyleLbl="solidFgAcc1" presStyleIdx="6" presStyleCnt="7"/>
      <dgm:spPr/>
    </dgm:pt>
  </dgm:ptLst>
  <dgm:cxnLst>
    <dgm:cxn modelId="{9C92DA11-CD45-457D-AD63-B8E42C5DCADA}" type="presOf" srcId="{423EE646-4548-4371-A5E0-1D2C0F48AB4E}" destId="{83B34EB8-971B-4552-A736-C9E96B52546E}" srcOrd="0" destOrd="0" presId="urn:microsoft.com/office/officeart/2008/layout/VerticalCurvedList"/>
    <dgm:cxn modelId="{2912D369-A1FB-4ABA-A4F8-89BABB729D86}" type="presOf" srcId="{5789DAD3-3686-4401-9E1B-B629ECB0A56B}" destId="{35BF5912-76D0-4470-876A-3DD736939950}" srcOrd="0" destOrd="0" presId="urn:microsoft.com/office/officeart/2008/layout/VerticalCurvedList"/>
    <dgm:cxn modelId="{2AC01083-2E0D-4259-A6CE-A49274C65DED}" srcId="{F9532453-3C18-4F1C-AA49-DD3ADD6165C9}" destId="{4D7109A0-646B-4C20-BFC1-08918B6C41E2}" srcOrd="8" destOrd="0" parTransId="{01733CBC-6B0A-416C-AEEC-86A6AC1B6FE6}" sibTransId="{EB33C2D0-0DF3-4E46-8518-B28E1D428E73}"/>
    <dgm:cxn modelId="{9AAD2991-3CE4-499C-AA67-09817134D870}" srcId="{F9532453-3C18-4F1C-AA49-DD3ADD6165C9}" destId="{4B2BCCF1-2156-4703-9266-17003B8891B8}" srcOrd="7" destOrd="0" parTransId="{6A59E944-0AB0-408B-BB4F-A200CAF0C347}" sibTransId="{388E4A93-0820-49D0-8398-237EEF9E5208}"/>
    <dgm:cxn modelId="{F883CA95-42B8-43BD-ABB2-FD47CE237984}" type="presOf" srcId="{B20B557B-4C83-426B-BC79-CA473A9C386E}" destId="{1116CB87-145F-4C8E-905A-0C928C47BE2A}" srcOrd="0" destOrd="0" presId="urn:microsoft.com/office/officeart/2008/layout/VerticalCurvedList"/>
    <dgm:cxn modelId="{B6672097-FE6A-44F0-B459-B78EFC04FC94}" srcId="{F9532453-3C18-4F1C-AA49-DD3ADD6165C9}" destId="{37A362FE-9854-4FF4-8686-BA62BB092C55}" srcOrd="3" destOrd="0" parTransId="{8A8B28F8-9FD2-4FBE-9342-3F4C515FCC3A}" sibTransId="{9936ABE8-52D2-4A04-AA6E-BBC69E662904}"/>
    <dgm:cxn modelId="{95293397-F932-4DC7-A529-91CC38B1449D}" srcId="{F9532453-3C18-4F1C-AA49-DD3ADD6165C9}" destId="{60BDF229-1097-444B-9485-77A908ACDFEC}" srcOrd="5" destOrd="0" parTransId="{3B9BC066-CDDA-469B-B05E-E43F2C2F6011}" sibTransId="{E9DD111A-A1AD-4985-82C8-AC06092923A7}"/>
    <dgm:cxn modelId="{A572079C-0403-4A8D-97FE-AAC3A8878741}" type="presOf" srcId="{F9532453-3C18-4F1C-AA49-DD3ADD6165C9}" destId="{DBE94524-2EFA-4B30-8A74-F5FF70D57EA7}" srcOrd="0" destOrd="0" presId="urn:microsoft.com/office/officeart/2008/layout/VerticalCurvedList"/>
    <dgm:cxn modelId="{5BC62E9C-29F0-483E-A662-B21FCC5CA2B7}" srcId="{F9532453-3C18-4F1C-AA49-DD3ADD6165C9}" destId="{B20B557B-4C83-426B-BC79-CA473A9C386E}" srcOrd="1" destOrd="0" parTransId="{F98A8C69-D1FE-4280-9CF2-E0B85F034D7B}" sibTransId="{6EFFE911-05B0-4700-8119-29E9A6B1493D}"/>
    <dgm:cxn modelId="{ECD322AA-EC06-4942-8CD6-B4789FFFA6E7}" srcId="{F9532453-3C18-4F1C-AA49-DD3ADD6165C9}" destId="{C72846C9-5A2B-4826-8FF7-029B47C93881}" srcOrd="6" destOrd="0" parTransId="{FBF23836-1498-4A34-9FD0-A9B2499D5EDE}" sibTransId="{D65A0102-5C1B-43C1-9C75-33B48328B4FB}"/>
    <dgm:cxn modelId="{261D20B1-D564-4837-84BB-9CB6FBD9967B}" type="presOf" srcId="{C72846C9-5A2B-4826-8FF7-029B47C93881}" destId="{21BEF5E7-9F85-4B85-9B42-C529AE986F1A}" srcOrd="0" destOrd="0" presId="urn:microsoft.com/office/officeart/2008/layout/VerticalCurvedList"/>
    <dgm:cxn modelId="{DE057FB3-6943-4FD6-95F9-CC7122EB300A}" srcId="{F9532453-3C18-4F1C-AA49-DD3ADD6165C9}" destId="{86CF2548-E259-40BE-B990-37902C8BDFAB}" srcOrd="0" destOrd="0" parTransId="{4BCA87E5-3F47-4A53-9450-A14D860E99BC}" sibTransId="{5789DAD3-3686-4401-9E1B-B629ECB0A56B}"/>
    <dgm:cxn modelId="{759227C1-8291-4CBB-8F53-1C973E84FE5D}" srcId="{F9532453-3C18-4F1C-AA49-DD3ADD6165C9}" destId="{33A5939B-A40E-493A-8D87-1195F70BDD9C}" srcOrd="2" destOrd="0" parTransId="{84B44861-4843-4938-9D8B-7944EA610D80}" sibTransId="{F4270725-4BC5-41D7-9538-292AD7417551}"/>
    <dgm:cxn modelId="{189DBEC5-9EBA-4232-8C62-1AA7EF920CA6}" type="presOf" srcId="{33A5939B-A40E-493A-8D87-1195F70BDD9C}" destId="{00FB8911-2280-4003-B8F3-F20030470D0A}" srcOrd="0" destOrd="0" presId="urn:microsoft.com/office/officeart/2008/layout/VerticalCurvedList"/>
    <dgm:cxn modelId="{56FFD5D1-7D6B-41A2-8893-3E4C4C703B02}" type="presOf" srcId="{60BDF229-1097-444B-9485-77A908ACDFEC}" destId="{6F55C8EF-7B5F-4CD8-A1E9-0BDE4879F03B}" srcOrd="0" destOrd="0" presId="urn:microsoft.com/office/officeart/2008/layout/VerticalCurvedList"/>
    <dgm:cxn modelId="{B71CAAD4-CE91-4E96-A1A2-3657203F7562}" type="presOf" srcId="{37A362FE-9854-4FF4-8686-BA62BB092C55}" destId="{63D16BBF-8C0D-4418-90FD-597CE02D650F}" srcOrd="0" destOrd="0" presId="urn:microsoft.com/office/officeart/2008/layout/VerticalCurvedList"/>
    <dgm:cxn modelId="{E6C31EE9-CDDE-416F-9E28-9F26972AD633}" srcId="{F9532453-3C18-4F1C-AA49-DD3ADD6165C9}" destId="{423EE646-4548-4371-A5E0-1D2C0F48AB4E}" srcOrd="4" destOrd="0" parTransId="{EA0F4A07-E775-4CE2-94D8-E80B723D3DDE}" sibTransId="{8C6930DF-593E-40F9-A5E5-48A418AC0CDF}"/>
    <dgm:cxn modelId="{BA0A86F8-318F-4A5A-8729-873C3E8F717E}" type="presOf" srcId="{86CF2548-E259-40BE-B990-37902C8BDFAB}" destId="{8B7FA081-3D56-476F-86BD-2137B7CA0586}" srcOrd="0" destOrd="0" presId="urn:microsoft.com/office/officeart/2008/layout/VerticalCurvedList"/>
    <dgm:cxn modelId="{57CD545A-62E0-4641-8896-14884A1C6FA6}" type="presParOf" srcId="{DBE94524-2EFA-4B30-8A74-F5FF70D57EA7}" destId="{29C86C7F-10C2-49AC-911E-99566CCD9BF9}" srcOrd="0" destOrd="0" presId="urn:microsoft.com/office/officeart/2008/layout/VerticalCurvedList"/>
    <dgm:cxn modelId="{8FBE8092-5319-4C57-8096-5EF31DEF2553}" type="presParOf" srcId="{29C86C7F-10C2-49AC-911E-99566CCD9BF9}" destId="{3CC060B8-A1BF-4E4F-8E19-6773EB608AD2}" srcOrd="0" destOrd="0" presId="urn:microsoft.com/office/officeart/2008/layout/VerticalCurvedList"/>
    <dgm:cxn modelId="{86783BA4-A318-4341-A4E4-1C1CBC7C2294}" type="presParOf" srcId="{3CC060B8-A1BF-4E4F-8E19-6773EB608AD2}" destId="{67CE37BF-D45F-4757-B27B-94B4ADDD0310}" srcOrd="0" destOrd="0" presId="urn:microsoft.com/office/officeart/2008/layout/VerticalCurvedList"/>
    <dgm:cxn modelId="{AC268DC1-C383-41E5-89B9-55496CB3002E}" type="presParOf" srcId="{3CC060B8-A1BF-4E4F-8E19-6773EB608AD2}" destId="{35BF5912-76D0-4470-876A-3DD736939950}" srcOrd="1" destOrd="0" presId="urn:microsoft.com/office/officeart/2008/layout/VerticalCurvedList"/>
    <dgm:cxn modelId="{BEBCD17B-F3A3-4E98-B64F-7EAC425F8C27}" type="presParOf" srcId="{3CC060B8-A1BF-4E4F-8E19-6773EB608AD2}" destId="{004FCF52-5591-48AE-8857-25ECAD2D0437}" srcOrd="2" destOrd="0" presId="urn:microsoft.com/office/officeart/2008/layout/VerticalCurvedList"/>
    <dgm:cxn modelId="{F645BAE1-54CA-4D50-9449-BFB3BF80F9DB}" type="presParOf" srcId="{3CC060B8-A1BF-4E4F-8E19-6773EB608AD2}" destId="{D86A1A7A-8481-4279-94C1-3BB511A81AAB}" srcOrd="3" destOrd="0" presId="urn:microsoft.com/office/officeart/2008/layout/VerticalCurvedList"/>
    <dgm:cxn modelId="{DD1A85CE-827B-4EC9-84B8-12BA65C87ABF}" type="presParOf" srcId="{29C86C7F-10C2-49AC-911E-99566CCD9BF9}" destId="{8B7FA081-3D56-476F-86BD-2137B7CA0586}" srcOrd="1" destOrd="0" presId="urn:microsoft.com/office/officeart/2008/layout/VerticalCurvedList"/>
    <dgm:cxn modelId="{F213D538-43B0-449B-8619-A4AF84477402}" type="presParOf" srcId="{29C86C7F-10C2-49AC-911E-99566CCD9BF9}" destId="{4F136272-4386-4409-A65C-2BD52199C597}" srcOrd="2" destOrd="0" presId="urn:microsoft.com/office/officeart/2008/layout/VerticalCurvedList"/>
    <dgm:cxn modelId="{D954DACA-159E-42FC-BBE1-065054FA9476}" type="presParOf" srcId="{4F136272-4386-4409-A65C-2BD52199C597}" destId="{49B91485-5EA6-441F-AC99-D17A4A09F34D}" srcOrd="0" destOrd="0" presId="urn:microsoft.com/office/officeart/2008/layout/VerticalCurvedList"/>
    <dgm:cxn modelId="{ED631B3F-7A38-4B83-8A0D-39F954AC2FF0}" type="presParOf" srcId="{29C86C7F-10C2-49AC-911E-99566CCD9BF9}" destId="{1116CB87-145F-4C8E-905A-0C928C47BE2A}" srcOrd="3" destOrd="0" presId="urn:microsoft.com/office/officeart/2008/layout/VerticalCurvedList"/>
    <dgm:cxn modelId="{C598C3C2-CEAB-4237-B6F7-B1750B201A62}" type="presParOf" srcId="{29C86C7F-10C2-49AC-911E-99566CCD9BF9}" destId="{77DD0618-7E38-4208-860E-D03F6B258585}" srcOrd="4" destOrd="0" presId="urn:microsoft.com/office/officeart/2008/layout/VerticalCurvedList"/>
    <dgm:cxn modelId="{98DB311D-0DCF-4ECC-BB2F-853E511DFBE9}" type="presParOf" srcId="{77DD0618-7E38-4208-860E-D03F6B258585}" destId="{BAB4EF01-6900-4DDE-ACA7-D50CE67E5AAB}" srcOrd="0" destOrd="0" presId="urn:microsoft.com/office/officeart/2008/layout/VerticalCurvedList"/>
    <dgm:cxn modelId="{DA88F0F9-3302-430D-89E7-E9E6B438A58D}" type="presParOf" srcId="{29C86C7F-10C2-49AC-911E-99566CCD9BF9}" destId="{00FB8911-2280-4003-B8F3-F20030470D0A}" srcOrd="5" destOrd="0" presId="urn:microsoft.com/office/officeart/2008/layout/VerticalCurvedList"/>
    <dgm:cxn modelId="{4A30D9A1-7E90-4664-92EB-A18C23363487}" type="presParOf" srcId="{29C86C7F-10C2-49AC-911E-99566CCD9BF9}" destId="{AB799542-94A8-493B-9C60-90EC42117447}" srcOrd="6" destOrd="0" presId="urn:microsoft.com/office/officeart/2008/layout/VerticalCurvedList"/>
    <dgm:cxn modelId="{89AE1E9E-FC47-4A20-9C98-C6CCB7CAA584}" type="presParOf" srcId="{AB799542-94A8-493B-9C60-90EC42117447}" destId="{43CEB760-DF32-4729-BC53-960496C5FD52}" srcOrd="0" destOrd="0" presId="urn:microsoft.com/office/officeart/2008/layout/VerticalCurvedList"/>
    <dgm:cxn modelId="{C99793C7-A81B-4A7F-BD47-D09C59271432}" type="presParOf" srcId="{29C86C7F-10C2-49AC-911E-99566CCD9BF9}" destId="{63D16BBF-8C0D-4418-90FD-597CE02D650F}" srcOrd="7" destOrd="0" presId="urn:microsoft.com/office/officeart/2008/layout/VerticalCurvedList"/>
    <dgm:cxn modelId="{410325E5-BD3D-42FE-86C3-68B4C7C7839F}" type="presParOf" srcId="{29C86C7F-10C2-49AC-911E-99566CCD9BF9}" destId="{B478E9FC-209D-4BB0-A880-B8A5C80FC070}" srcOrd="8" destOrd="0" presId="urn:microsoft.com/office/officeart/2008/layout/VerticalCurvedList"/>
    <dgm:cxn modelId="{2D428B81-D8C4-4031-BB17-42288C164A32}" type="presParOf" srcId="{B478E9FC-209D-4BB0-A880-B8A5C80FC070}" destId="{9E73DB27-E176-4D88-9F79-6480F88951ED}" srcOrd="0" destOrd="0" presId="urn:microsoft.com/office/officeart/2008/layout/VerticalCurvedList"/>
    <dgm:cxn modelId="{62E114AC-0F8B-42A0-A233-8C8F52BDDE28}" type="presParOf" srcId="{29C86C7F-10C2-49AC-911E-99566CCD9BF9}" destId="{83B34EB8-971B-4552-A736-C9E96B52546E}" srcOrd="9" destOrd="0" presId="urn:microsoft.com/office/officeart/2008/layout/VerticalCurvedList"/>
    <dgm:cxn modelId="{B2CB27B4-1D96-4111-8DB6-F4AB18F51456}" type="presParOf" srcId="{29C86C7F-10C2-49AC-911E-99566CCD9BF9}" destId="{7A5E14D8-BC3A-4CD1-BB70-CF0CE599351F}" srcOrd="10" destOrd="0" presId="urn:microsoft.com/office/officeart/2008/layout/VerticalCurvedList"/>
    <dgm:cxn modelId="{AA27D796-4F13-45D6-B688-650C2A36152A}" type="presParOf" srcId="{7A5E14D8-BC3A-4CD1-BB70-CF0CE599351F}" destId="{54892586-0A0A-41C4-9E00-F841CAACB03E}" srcOrd="0" destOrd="0" presId="urn:microsoft.com/office/officeart/2008/layout/VerticalCurvedList"/>
    <dgm:cxn modelId="{9398391F-ECF4-4864-9F4E-737DBEE9FEED}" type="presParOf" srcId="{29C86C7F-10C2-49AC-911E-99566CCD9BF9}" destId="{6F55C8EF-7B5F-4CD8-A1E9-0BDE4879F03B}" srcOrd="11" destOrd="0" presId="urn:microsoft.com/office/officeart/2008/layout/VerticalCurvedList"/>
    <dgm:cxn modelId="{8E52EAC2-4600-409E-BABE-7649E180CDFF}" type="presParOf" srcId="{29C86C7F-10C2-49AC-911E-99566CCD9BF9}" destId="{4012C4F6-B2DC-49E0-A77A-0D5EA9DB7056}" srcOrd="12" destOrd="0" presId="urn:microsoft.com/office/officeart/2008/layout/VerticalCurvedList"/>
    <dgm:cxn modelId="{07D556E4-8002-4ECF-8BA0-26BB90C10430}" type="presParOf" srcId="{4012C4F6-B2DC-49E0-A77A-0D5EA9DB7056}" destId="{C9A96DB8-D4B7-440D-BC79-5A004361673C}" srcOrd="0" destOrd="0" presId="urn:microsoft.com/office/officeart/2008/layout/VerticalCurvedList"/>
    <dgm:cxn modelId="{107EBBE4-02CD-4EFB-A969-24F46DC3EAF5}" type="presParOf" srcId="{29C86C7F-10C2-49AC-911E-99566CCD9BF9}" destId="{21BEF5E7-9F85-4B85-9B42-C529AE986F1A}" srcOrd="13" destOrd="0" presId="urn:microsoft.com/office/officeart/2008/layout/VerticalCurvedList"/>
    <dgm:cxn modelId="{CB0C37FF-DC60-4A0B-B8BE-E453B5B70BD3}" type="presParOf" srcId="{29C86C7F-10C2-49AC-911E-99566CCD9BF9}" destId="{3B7B9CB1-BE21-4690-8E3D-7FBF162A9EF2}" srcOrd="14" destOrd="0" presId="urn:microsoft.com/office/officeart/2008/layout/VerticalCurvedList"/>
    <dgm:cxn modelId="{9B2EA973-7A42-45E9-8B95-1D299D4E4D91}" type="presParOf" srcId="{3B7B9CB1-BE21-4690-8E3D-7FBF162A9EF2}" destId="{362740C2-660C-413F-8295-C551CF5334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7373B-4217-4429-AA4D-D6F5C6197BC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1E3D8187-D4F6-4EEC-AC3B-CD4A45C16DE6}">
      <dgm:prSet phldrT="[Text]"/>
      <dgm:spPr/>
      <dgm:t>
        <a:bodyPr/>
        <a:lstStyle/>
        <a:p>
          <a:r>
            <a:rPr lang="et-EE" b="1" dirty="0"/>
            <a:t>Clear</a:t>
          </a:r>
          <a:r>
            <a:rPr lang="et-EE" dirty="0"/>
            <a:t> - Will a learner be able to read, listen, or view? Understand?</a:t>
          </a:r>
          <a:endParaRPr lang="en-GB" dirty="0"/>
        </a:p>
      </dgm:t>
    </dgm:pt>
    <dgm:pt modelId="{3089D57F-B7AF-4207-B077-B1FCD2CC1B02}" type="parTrans" cxnId="{02809811-9189-4879-8756-D7524DAA500F}">
      <dgm:prSet/>
      <dgm:spPr/>
      <dgm:t>
        <a:bodyPr/>
        <a:lstStyle/>
        <a:p>
          <a:endParaRPr lang="en-GB"/>
        </a:p>
      </dgm:t>
    </dgm:pt>
    <dgm:pt modelId="{ED76BFAF-6E3B-4EC4-BFF6-B7FCA0B23F0F}" type="sibTrans" cxnId="{02809811-9189-4879-8756-D7524DAA500F}">
      <dgm:prSet/>
      <dgm:spPr/>
      <dgm:t>
        <a:bodyPr/>
        <a:lstStyle/>
        <a:p>
          <a:endParaRPr lang="en-GB"/>
        </a:p>
      </dgm:t>
    </dgm:pt>
    <dgm:pt modelId="{2B57B68E-0B85-45BE-B787-A1E2CA0E8B36}">
      <dgm:prSet phldrT="[Text]"/>
      <dgm:spPr/>
      <dgm:t>
        <a:bodyPr/>
        <a:lstStyle/>
        <a:p>
          <a:r>
            <a:rPr lang="et-EE" b="1" dirty="0"/>
            <a:t>Concince</a:t>
          </a:r>
          <a:r>
            <a:rPr lang="et-EE" dirty="0"/>
            <a:t> - Is there too much information to be absorbed?</a:t>
          </a:r>
          <a:endParaRPr lang="en-GB" dirty="0"/>
        </a:p>
      </dgm:t>
    </dgm:pt>
    <dgm:pt modelId="{ABD14325-1239-4323-8741-379A9FF6E76E}" type="parTrans" cxnId="{0C48D394-2A12-4F86-AFD0-D5E4DCDD2DF3}">
      <dgm:prSet/>
      <dgm:spPr/>
      <dgm:t>
        <a:bodyPr/>
        <a:lstStyle/>
        <a:p>
          <a:endParaRPr lang="en-GB"/>
        </a:p>
      </dgm:t>
    </dgm:pt>
    <dgm:pt modelId="{F2F5784F-0299-42EF-85D1-E8B1415F2011}" type="sibTrans" cxnId="{0C48D394-2A12-4F86-AFD0-D5E4DCDD2DF3}">
      <dgm:prSet/>
      <dgm:spPr/>
      <dgm:t>
        <a:bodyPr/>
        <a:lstStyle/>
        <a:p>
          <a:endParaRPr lang="en-GB"/>
        </a:p>
      </dgm:t>
    </dgm:pt>
    <dgm:pt modelId="{70F759DA-F182-4685-B6F0-97CC48E5940E}">
      <dgm:prSet phldrT="[Text]"/>
      <dgm:spPr/>
      <dgm:t>
        <a:bodyPr/>
        <a:lstStyle/>
        <a:p>
          <a:r>
            <a:rPr lang="et-EE" b="1" dirty="0"/>
            <a:t>Specific</a:t>
          </a:r>
          <a:r>
            <a:rPr lang="et-EE" dirty="0"/>
            <a:t> - Does the feedback focus on the outcomes and/ or rubrics?</a:t>
          </a:r>
          <a:endParaRPr lang="en-GB" dirty="0"/>
        </a:p>
      </dgm:t>
    </dgm:pt>
    <dgm:pt modelId="{0F4604C9-EFBB-4B95-8D3A-CEF558E32B6D}" type="parTrans" cxnId="{E6FE7A00-A9DE-40A2-8BD2-E77DAABE491C}">
      <dgm:prSet/>
      <dgm:spPr/>
      <dgm:t>
        <a:bodyPr/>
        <a:lstStyle/>
        <a:p>
          <a:endParaRPr lang="en-GB"/>
        </a:p>
      </dgm:t>
    </dgm:pt>
    <dgm:pt modelId="{3C226CB6-74F9-4A22-BFC3-26278BF357E7}" type="sibTrans" cxnId="{E6FE7A00-A9DE-40A2-8BD2-E77DAABE491C}">
      <dgm:prSet/>
      <dgm:spPr/>
      <dgm:t>
        <a:bodyPr/>
        <a:lstStyle/>
        <a:p>
          <a:endParaRPr lang="en-GB"/>
        </a:p>
      </dgm:t>
    </dgm:pt>
    <dgm:pt modelId="{ED588DC4-B392-40EB-8666-D138E525ADCC}">
      <dgm:prSet phldrT="[Text]"/>
      <dgm:spPr/>
      <dgm:t>
        <a:bodyPr/>
        <a:lstStyle/>
        <a:p>
          <a:r>
            <a:rPr lang="et-EE" b="1" dirty="0"/>
            <a:t>Tone </a:t>
          </a:r>
          <a:r>
            <a:rPr lang="et-EE" dirty="0"/>
            <a:t>- Does the tone you chose to use encourage the learner?</a:t>
          </a:r>
          <a:endParaRPr lang="en-GB" dirty="0"/>
        </a:p>
      </dgm:t>
    </dgm:pt>
    <dgm:pt modelId="{86FC5D18-F680-409F-8769-0D35D201746F}" type="parTrans" cxnId="{9A0829DF-CD9B-4FA1-85B7-5D4681C62664}">
      <dgm:prSet/>
      <dgm:spPr/>
      <dgm:t>
        <a:bodyPr/>
        <a:lstStyle/>
        <a:p>
          <a:endParaRPr lang="en-GB"/>
        </a:p>
      </dgm:t>
    </dgm:pt>
    <dgm:pt modelId="{D8169A23-2B87-4FBB-B96C-867D72807D79}" type="sibTrans" cxnId="{9A0829DF-CD9B-4FA1-85B7-5D4681C62664}">
      <dgm:prSet/>
      <dgm:spPr/>
      <dgm:t>
        <a:bodyPr/>
        <a:lstStyle/>
        <a:p>
          <a:endParaRPr lang="en-GB"/>
        </a:p>
      </dgm:t>
    </dgm:pt>
    <dgm:pt modelId="{C1DCECE7-EDD9-40F6-95EE-BF810EB22DDC}">
      <dgm:prSet phldrT="[Text]"/>
      <dgm:spPr/>
      <dgm:t>
        <a:bodyPr/>
        <a:lstStyle/>
        <a:p>
          <a:r>
            <a:rPr lang="et-EE" b="1" dirty="0"/>
            <a:t>Outcomes</a:t>
          </a:r>
          <a:r>
            <a:rPr lang="et-EE" dirty="0"/>
            <a:t> - Is the assignment based on course outcomes? Does your feedback focus on these?</a:t>
          </a:r>
          <a:endParaRPr lang="en-GB" dirty="0"/>
        </a:p>
      </dgm:t>
    </dgm:pt>
    <dgm:pt modelId="{793E53E7-F261-4C7D-92D4-BE7337F9B166}" type="parTrans" cxnId="{09DD746C-1DFF-40D5-B423-76E221560D6F}">
      <dgm:prSet/>
      <dgm:spPr/>
      <dgm:t>
        <a:bodyPr/>
        <a:lstStyle/>
        <a:p>
          <a:endParaRPr lang="en-GB"/>
        </a:p>
      </dgm:t>
    </dgm:pt>
    <dgm:pt modelId="{B130602B-0E0F-479A-AFA3-726FB4F1E527}" type="sibTrans" cxnId="{09DD746C-1DFF-40D5-B423-76E221560D6F}">
      <dgm:prSet/>
      <dgm:spPr/>
      <dgm:t>
        <a:bodyPr/>
        <a:lstStyle/>
        <a:p>
          <a:endParaRPr lang="en-GB"/>
        </a:p>
      </dgm:t>
    </dgm:pt>
    <dgm:pt modelId="{0B28C29F-A5B3-4D53-B247-E23DB8C3C14D}">
      <dgm:prSet phldrT="[Text]"/>
      <dgm:spPr/>
      <dgm:t>
        <a:bodyPr/>
        <a:lstStyle/>
        <a:p>
          <a:r>
            <a:rPr lang="et-EE" b="1" dirty="0"/>
            <a:t>Expectations</a:t>
          </a:r>
          <a:r>
            <a:rPr lang="et-EE" dirty="0"/>
            <a:t> - Are your expectations congruent with the outcomes? Does your feedback focus on these expectations?</a:t>
          </a:r>
          <a:endParaRPr lang="en-GB" dirty="0"/>
        </a:p>
      </dgm:t>
    </dgm:pt>
    <dgm:pt modelId="{4D6F7A76-4DBE-40B2-8916-E540BC5649AF}" type="parTrans" cxnId="{6574EFFB-C5CE-46FA-A442-A21AA6A697C9}">
      <dgm:prSet/>
      <dgm:spPr/>
      <dgm:t>
        <a:bodyPr/>
        <a:lstStyle/>
        <a:p>
          <a:endParaRPr lang="en-GB"/>
        </a:p>
      </dgm:t>
    </dgm:pt>
    <dgm:pt modelId="{5773886C-39C1-4597-915A-D7C38E30DD0E}" type="sibTrans" cxnId="{6574EFFB-C5CE-46FA-A442-A21AA6A697C9}">
      <dgm:prSet/>
      <dgm:spPr/>
      <dgm:t>
        <a:bodyPr/>
        <a:lstStyle/>
        <a:p>
          <a:endParaRPr lang="en-GB"/>
        </a:p>
      </dgm:t>
    </dgm:pt>
    <dgm:pt modelId="{C48BCF1B-0108-4439-B1F4-B973DD983094}" type="pres">
      <dgm:prSet presAssocID="{0797373B-4217-4429-AA4D-D6F5C6197BCA}" presName="Name0" presStyleCnt="0">
        <dgm:presLayoutVars>
          <dgm:chMax val="7"/>
          <dgm:chPref val="7"/>
          <dgm:dir/>
        </dgm:presLayoutVars>
      </dgm:prSet>
      <dgm:spPr/>
    </dgm:pt>
    <dgm:pt modelId="{0C517084-0EAB-4BFB-8140-23AECA616315}" type="pres">
      <dgm:prSet presAssocID="{0797373B-4217-4429-AA4D-D6F5C6197BCA}" presName="Name1" presStyleCnt="0"/>
      <dgm:spPr/>
    </dgm:pt>
    <dgm:pt modelId="{1BF46DD0-2BEC-4413-B0E9-36EACF964D84}" type="pres">
      <dgm:prSet presAssocID="{0797373B-4217-4429-AA4D-D6F5C6197BCA}" presName="cycle" presStyleCnt="0"/>
      <dgm:spPr/>
    </dgm:pt>
    <dgm:pt modelId="{CE84D98A-3172-4CCD-B3CE-2A15ECBA2B6E}" type="pres">
      <dgm:prSet presAssocID="{0797373B-4217-4429-AA4D-D6F5C6197BCA}" presName="srcNode" presStyleLbl="node1" presStyleIdx="0" presStyleCnt="6"/>
      <dgm:spPr/>
    </dgm:pt>
    <dgm:pt modelId="{102FDDC2-6395-4DC6-8380-653C34A4FBAF}" type="pres">
      <dgm:prSet presAssocID="{0797373B-4217-4429-AA4D-D6F5C6197BCA}" presName="conn" presStyleLbl="parChTrans1D2" presStyleIdx="0" presStyleCnt="1"/>
      <dgm:spPr/>
    </dgm:pt>
    <dgm:pt modelId="{9B677D08-6064-42E8-9A43-BC7FA3ED1272}" type="pres">
      <dgm:prSet presAssocID="{0797373B-4217-4429-AA4D-D6F5C6197BCA}" presName="extraNode" presStyleLbl="node1" presStyleIdx="0" presStyleCnt="6"/>
      <dgm:spPr/>
    </dgm:pt>
    <dgm:pt modelId="{DA57A530-8D4F-4AB4-B507-6BE4CD1BF91C}" type="pres">
      <dgm:prSet presAssocID="{0797373B-4217-4429-AA4D-D6F5C6197BCA}" presName="dstNode" presStyleLbl="node1" presStyleIdx="0" presStyleCnt="6"/>
      <dgm:spPr/>
    </dgm:pt>
    <dgm:pt modelId="{52629555-7020-41E3-B3F5-B5E9449FBA7B}" type="pres">
      <dgm:prSet presAssocID="{1E3D8187-D4F6-4EEC-AC3B-CD4A45C16DE6}" presName="text_1" presStyleLbl="node1" presStyleIdx="0" presStyleCnt="6">
        <dgm:presLayoutVars>
          <dgm:bulletEnabled val="1"/>
        </dgm:presLayoutVars>
      </dgm:prSet>
      <dgm:spPr/>
    </dgm:pt>
    <dgm:pt modelId="{40DDF28D-8D96-4C0C-A1EB-EB3BEB994661}" type="pres">
      <dgm:prSet presAssocID="{1E3D8187-D4F6-4EEC-AC3B-CD4A45C16DE6}" presName="accent_1" presStyleCnt="0"/>
      <dgm:spPr/>
    </dgm:pt>
    <dgm:pt modelId="{9D385E19-4E47-493C-A1A8-06DF69921BD9}" type="pres">
      <dgm:prSet presAssocID="{1E3D8187-D4F6-4EEC-AC3B-CD4A45C16DE6}" presName="accentRepeatNode" presStyleLbl="solidFgAcc1" presStyleIdx="0" presStyleCnt="6"/>
      <dgm:spPr/>
    </dgm:pt>
    <dgm:pt modelId="{6B15E4BD-9F56-4281-91FE-7314C9663E06}" type="pres">
      <dgm:prSet presAssocID="{2B57B68E-0B85-45BE-B787-A1E2CA0E8B36}" presName="text_2" presStyleLbl="node1" presStyleIdx="1" presStyleCnt="6">
        <dgm:presLayoutVars>
          <dgm:bulletEnabled val="1"/>
        </dgm:presLayoutVars>
      </dgm:prSet>
      <dgm:spPr/>
    </dgm:pt>
    <dgm:pt modelId="{66E848E8-FB6D-444A-998B-9D033B7D993F}" type="pres">
      <dgm:prSet presAssocID="{2B57B68E-0B85-45BE-B787-A1E2CA0E8B36}" presName="accent_2" presStyleCnt="0"/>
      <dgm:spPr/>
    </dgm:pt>
    <dgm:pt modelId="{AD6C3544-1014-4A8F-AB65-C6C996AA91B3}" type="pres">
      <dgm:prSet presAssocID="{2B57B68E-0B85-45BE-B787-A1E2CA0E8B36}" presName="accentRepeatNode" presStyleLbl="solidFgAcc1" presStyleIdx="1" presStyleCnt="6"/>
      <dgm:spPr/>
    </dgm:pt>
    <dgm:pt modelId="{BB39DF06-1C3F-496B-9FCF-676EB6E5E4C0}" type="pres">
      <dgm:prSet presAssocID="{70F759DA-F182-4685-B6F0-97CC48E5940E}" presName="text_3" presStyleLbl="node1" presStyleIdx="2" presStyleCnt="6">
        <dgm:presLayoutVars>
          <dgm:bulletEnabled val="1"/>
        </dgm:presLayoutVars>
      </dgm:prSet>
      <dgm:spPr/>
    </dgm:pt>
    <dgm:pt modelId="{5CD35E69-1068-418F-90CE-E1740C13ED6B}" type="pres">
      <dgm:prSet presAssocID="{70F759DA-F182-4685-B6F0-97CC48E5940E}" presName="accent_3" presStyleCnt="0"/>
      <dgm:spPr/>
    </dgm:pt>
    <dgm:pt modelId="{0EC6BE00-061F-4299-A6B0-FBB2DA399A50}" type="pres">
      <dgm:prSet presAssocID="{70F759DA-F182-4685-B6F0-97CC48E5940E}" presName="accentRepeatNode" presStyleLbl="solidFgAcc1" presStyleIdx="2" presStyleCnt="6"/>
      <dgm:spPr/>
    </dgm:pt>
    <dgm:pt modelId="{1B126A29-9856-4BC0-A02B-5196D3FC4FD2}" type="pres">
      <dgm:prSet presAssocID="{ED588DC4-B392-40EB-8666-D138E525ADCC}" presName="text_4" presStyleLbl="node1" presStyleIdx="3" presStyleCnt="6">
        <dgm:presLayoutVars>
          <dgm:bulletEnabled val="1"/>
        </dgm:presLayoutVars>
      </dgm:prSet>
      <dgm:spPr/>
    </dgm:pt>
    <dgm:pt modelId="{DC65B41F-A7CD-4F14-B61A-BFCAF2A4F6F1}" type="pres">
      <dgm:prSet presAssocID="{ED588DC4-B392-40EB-8666-D138E525ADCC}" presName="accent_4" presStyleCnt="0"/>
      <dgm:spPr/>
    </dgm:pt>
    <dgm:pt modelId="{B97DC082-3247-4E97-ABA7-DFEF3395B9FA}" type="pres">
      <dgm:prSet presAssocID="{ED588DC4-B392-40EB-8666-D138E525ADCC}" presName="accentRepeatNode" presStyleLbl="solidFgAcc1" presStyleIdx="3" presStyleCnt="6"/>
      <dgm:spPr/>
    </dgm:pt>
    <dgm:pt modelId="{7F82EBB0-9088-4B85-8512-87A793267C61}" type="pres">
      <dgm:prSet presAssocID="{C1DCECE7-EDD9-40F6-95EE-BF810EB22DDC}" presName="text_5" presStyleLbl="node1" presStyleIdx="4" presStyleCnt="6">
        <dgm:presLayoutVars>
          <dgm:bulletEnabled val="1"/>
        </dgm:presLayoutVars>
      </dgm:prSet>
      <dgm:spPr/>
    </dgm:pt>
    <dgm:pt modelId="{39C53C68-E8B5-4762-8910-01A00FBB0A03}" type="pres">
      <dgm:prSet presAssocID="{C1DCECE7-EDD9-40F6-95EE-BF810EB22DDC}" presName="accent_5" presStyleCnt="0"/>
      <dgm:spPr/>
    </dgm:pt>
    <dgm:pt modelId="{301165FF-B5BD-45E4-B4C0-4C0F55832B83}" type="pres">
      <dgm:prSet presAssocID="{C1DCECE7-EDD9-40F6-95EE-BF810EB22DDC}" presName="accentRepeatNode" presStyleLbl="solidFgAcc1" presStyleIdx="4" presStyleCnt="6"/>
      <dgm:spPr/>
    </dgm:pt>
    <dgm:pt modelId="{11ECFC65-68F7-428B-B217-6DC7545B3B51}" type="pres">
      <dgm:prSet presAssocID="{0B28C29F-A5B3-4D53-B247-E23DB8C3C14D}" presName="text_6" presStyleLbl="node1" presStyleIdx="5" presStyleCnt="6">
        <dgm:presLayoutVars>
          <dgm:bulletEnabled val="1"/>
        </dgm:presLayoutVars>
      </dgm:prSet>
      <dgm:spPr/>
    </dgm:pt>
    <dgm:pt modelId="{B95D007C-1C1D-497D-8D89-85D336D53EB9}" type="pres">
      <dgm:prSet presAssocID="{0B28C29F-A5B3-4D53-B247-E23DB8C3C14D}" presName="accent_6" presStyleCnt="0"/>
      <dgm:spPr/>
    </dgm:pt>
    <dgm:pt modelId="{59831EC3-51D9-4FB7-8459-A552F27D7388}" type="pres">
      <dgm:prSet presAssocID="{0B28C29F-A5B3-4D53-B247-E23DB8C3C14D}" presName="accentRepeatNode" presStyleLbl="solidFgAcc1" presStyleIdx="5" presStyleCnt="6"/>
      <dgm:spPr/>
    </dgm:pt>
  </dgm:ptLst>
  <dgm:cxnLst>
    <dgm:cxn modelId="{E6FE7A00-A9DE-40A2-8BD2-E77DAABE491C}" srcId="{0797373B-4217-4429-AA4D-D6F5C6197BCA}" destId="{70F759DA-F182-4685-B6F0-97CC48E5940E}" srcOrd="2" destOrd="0" parTransId="{0F4604C9-EFBB-4B95-8D3A-CEF558E32B6D}" sibTransId="{3C226CB6-74F9-4A22-BFC3-26278BF357E7}"/>
    <dgm:cxn modelId="{02809811-9189-4879-8756-D7524DAA500F}" srcId="{0797373B-4217-4429-AA4D-D6F5C6197BCA}" destId="{1E3D8187-D4F6-4EEC-AC3B-CD4A45C16DE6}" srcOrd="0" destOrd="0" parTransId="{3089D57F-B7AF-4207-B077-B1FCD2CC1B02}" sibTransId="{ED76BFAF-6E3B-4EC4-BFF6-B7FCA0B23F0F}"/>
    <dgm:cxn modelId="{88028F49-A6E2-4DC6-9FC5-2DC6A1A2FDD7}" type="presOf" srcId="{0797373B-4217-4429-AA4D-D6F5C6197BCA}" destId="{C48BCF1B-0108-4439-B1F4-B973DD983094}" srcOrd="0" destOrd="0" presId="urn:microsoft.com/office/officeart/2008/layout/VerticalCurvedList"/>
    <dgm:cxn modelId="{09DD746C-1DFF-40D5-B423-76E221560D6F}" srcId="{0797373B-4217-4429-AA4D-D6F5C6197BCA}" destId="{C1DCECE7-EDD9-40F6-95EE-BF810EB22DDC}" srcOrd="4" destOrd="0" parTransId="{793E53E7-F261-4C7D-92D4-BE7337F9B166}" sibTransId="{B130602B-0E0F-479A-AFA3-726FB4F1E527}"/>
    <dgm:cxn modelId="{1DDE6679-CB57-408C-B7FA-0FA875054D32}" type="presOf" srcId="{ED76BFAF-6E3B-4EC4-BFF6-B7FCA0B23F0F}" destId="{102FDDC2-6395-4DC6-8380-653C34A4FBAF}" srcOrd="0" destOrd="0" presId="urn:microsoft.com/office/officeart/2008/layout/VerticalCurvedList"/>
    <dgm:cxn modelId="{1BE19793-DE25-4CE8-8F51-9AE1C95150E8}" type="presOf" srcId="{70F759DA-F182-4685-B6F0-97CC48E5940E}" destId="{BB39DF06-1C3F-496B-9FCF-676EB6E5E4C0}" srcOrd="0" destOrd="0" presId="urn:microsoft.com/office/officeart/2008/layout/VerticalCurvedList"/>
    <dgm:cxn modelId="{0C48D394-2A12-4F86-AFD0-D5E4DCDD2DF3}" srcId="{0797373B-4217-4429-AA4D-D6F5C6197BCA}" destId="{2B57B68E-0B85-45BE-B787-A1E2CA0E8B36}" srcOrd="1" destOrd="0" parTransId="{ABD14325-1239-4323-8741-379A9FF6E76E}" sibTransId="{F2F5784F-0299-42EF-85D1-E8B1415F2011}"/>
    <dgm:cxn modelId="{112039A4-D577-463E-BACE-F075506ED244}" type="presOf" srcId="{C1DCECE7-EDD9-40F6-95EE-BF810EB22DDC}" destId="{7F82EBB0-9088-4B85-8512-87A793267C61}" srcOrd="0" destOrd="0" presId="urn:microsoft.com/office/officeart/2008/layout/VerticalCurvedList"/>
    <dgm:cxn modelId="{1FE710AC-883A-43DC-A7CF-34345EB53665}" type="presOf" srcId="{ED588DC4-B392-40EB-8666-D138E525ADCC}" destId="{1B126A29-9856-4BC0-A02B-5196D3FC4FD2}" srcOrd="0" destOrd="0" presId="urn:microsoft.com/office/officeart/2008/layout/VerticalCurvedList"/>
    <dgm:cxn modelId="{D7DAA1CF-E06A-400A-A787-0DDEFA590800}" type="presOf" srcId="{2B57B68E-0B85-45BE-B787-A1E2CA0E8B36}" destId="{6B15E4BD-9F56-4281-91FE-7314C9663E06}" srcOrd="0" destOrd="0" presId="urn:microsoft.com/office/officeart/2008/layout/VerticalCurvedList"/>
    <dgm:cxn modelId="{818124D5-EAC7-4993-B2FA-D521E1DCAF8D}" type="presOf" srcId="{1E3D8187-D4F6-4EEC-AC3B-CD4A45C16DE6}" destId="{52629555-7020-41E3-B3F5-B5E9449FBA7B}" srcOrd="0" destOrd="0" presId="urn:microsoft.com/office/officeart/2008/layout/VerticalCurvedList"/>
    <dgm:cxn modelId="{9A0829DF-CD9B-4FA1-85B7-5D4681C62664}" srcId="{0797373B-4217-4429-AA4D-D6F5C6197BCA}" destId="{ED588DC4-B392-40EB-8666-D138E525ADCC}" srcOrd="3" destOrd="0" parTransId="{86FC5D18-F680-409F-8769-0D35D201746F}" sibTransId="{D8169A23-2B87-4FBB-B96C-867D72807D79}"/>
    <dgm:cxn modelId="{36A6D6E4-ABEA-4A11-BF38-498E7C7E5CFD}" type="presOf" srcId="{0B28C29F-A5B3-4D53-B247-E23DB8C3C14D}" destId="{11ECFC65-68F7-428B-B217-6DC7545B3B51}" srcOrd="0" destOrd="0" presId="urn:microsoft.com/office/officeart/2008/layout/VerticalCurvedList"/>
    <dgm:cxn modelId="{6574EFFB-C5CE-46FA-A442-A21AA6A697C9}" srcId="{0797373B-4217-4429-AA4D-D6F5C6197BCA}" destId="{0B28C29F-A5B3-4D53-B247-E23DB8C3C14D}" srcOrd="5" destOrd="0" parTransId="{4D6F7A76-4DBE-40B2-8916-E540BC5649AF}" sibTransId="{5773886C-39C1-4597-915A-D7C38E30DD0E}"/>
    <dgm:cxn modelId="{17812589-14A7-4C95-8EE4-764529D405AC}" type="presParOf" srcId="{C48BCF1B-0108-4439-B1F4-B973DD983094}" destId="{0C517084-0EAB-4BFB-8140-23AECA616315}" srcOrd="0" destOrd="0" presId="urn:microsoft.com/office/officeart/2008/layout/VerticalCurvedList"/>
    <dgm:cxn modelId="{6E2FCCAF-5A85-4F47-9896-DC1DA4F763FD}" type="presParOf" srcId="{0C517084-0EAB-4BFB-8140-23AECA616315}" destId="{1BF46DD0-2BEC-4413-B0E9-36EACF964D84}" srcOrd="0" destOrd="0" presId="urn:microsoft.com/office/officeart/2008/layout/VerticalCurvedList"/>
    <dgm:cxn modelId="{88A1CB68-9C7F-4415-A1EE-7D4E5129F975}" type="presParOf" srcId="{1BF46DD0-2BEC-4413-B0E9-36EACF964D84}" destId="{CE84D98A-3172-4CCD-B3CE-2A15ECBA2B6E}" srcOrd="0" destOrd="0" presId="urn:microsoft.com/office/officeart/2008/layout/VerticalCurvedList"/>
    <dgm:cxn modelId="{0A1BB896-164B-4CF7-8BFB-F99BFC752FDF}" type="presParOf" srcId="{1BF46DD0-2BEC-4413-B0E9-36EACF964D84}" destId="{102FDDC2-6395-4DC6-8380-653C34A4FBAF}" srcOrd="1" destOrd="0" presId="urn:microsoft.com/office/officeart/2008/layout/VerticalCurvedList"/>
    <dgm:cxn modelId="{849E88D1-2A95-4DB4-B6A3-96345DB3F155}" type="presParOf" srcId="{1BF46DD0-2BEC-4413-B0E9-36EACF964D84}" destId="{9B677D08-6064-42E8-9A43-BC7FA3ED1272}" srcOrd="2" destOrd="0" presId="urn:microsoft.com/office/officeart/2008/layout/VerticalCurvedList"/>
    <dgm:cxn modelId="{10450C6E-0BDE-49AE-A838-A01F0CDB1D67}" type="presParOf" srcId="{1BF46DD0-2BEC-4413-B0E9-36EACF964D84}" destId="{DA57A530-8D4F-4AB4-B507-6BE4CD1BF91C}" srcOrd="3" destOrd="0" presId="urn:microsoft.com/office/officeart/2008/layout/VerticalCurvedList"/>
    <dgm:cxn modelId="{1E24A3BC-C15F-4C37-9930-87A257588253}" type="presParOf" srcId="{0C517084-0EAB-4BFB-8140-23AECA616315}" destId="{52629555-7020-41E3-B3F5-B5E9449FBA7B}" srcOrd="1" destOrd="0" presId="urn:microsoft.com/office/officeart/2008/layout/VerticalCurvedList"/>
    <dgm:cxn modelId="{AD98769D-AF7F-4B9F-9B59-E00A0B42E51C}" type="presParOf" srcId="{0C517084-0EAB-4BFB-8140-23AECA616315}" destId="{40DDF28D-8D96-4C0C-A1EB-EB3BEB994661}" srcOrd="2" destOrd="0" presId="urn:microsoft.com/office/officeart/2008/layout/VerticalCurvedList"/>
    <dgm:cxn modelId="{15A97087-19AB-4CC2-9B7B-E8A2D82B17E6}" type="presParOf" srcId="{40DDF28D-8D96-4C0C-A1EB-EB3BEB994661}" destId="{9D385E19-4E47-493C-A1A8-06DF69921BD9}" srcOrd="0" destOrd="0" presId="urn:microsoft.com/office/officeart/2008/layout/VerticalCurvedList"/>
    <dgm:cxn modelId="{BE6F6D8D-AD19-4FA7-A6DB-96E6D48F498C}" type="presParOf" srcId="{0C517084-0EAB-4BFB-8140-23AECA616315}" destId="{6B15E4BD-9F56-4281-91FE-7314C9663E06}" srcOrd="3" destOrd="0" presId="urn:microsoft.com/office/officeart/2008/layout/VerticalCurvedList"/>
    <dgm:cxn modelId="{CE154A77-8A06-4C98-8EE9-D1385F73AF60}" type="presParOf" srcId="{0C517084-0EAB-4BFB-8140-23AECA616315}" destId="{66E848E8-FB6D-444A-998B-9D033B7D993F}" srcOrd="4" destOrd="0" presId="urn:microsoft.com/office/officeart/2008/layout/VerticalCurvedList"/>
    <dgm:cxn modelId="{55F5B0EB-63DC-414C-952A-71A6BE1971E9}" type="presParOf" srcId="{66E848E8-FB6D-444A-998B-9D033B7D993F}" destId="{AD6C3544-1014-4A8F-AB65-C6C996AA91B3}" srcOrd="0" destOrd="0" presId="urn:microsoft.com/office/officeart/2008/layout/VerticalCurvedList"/>
    <dgm:cxn modelId="{43ABD3F9-466B-478B-A265-872B7476317A}" type="presParOf" srcId="{0C517084-0EAB-4BFB-8140-23AECA616315}" destId="{BB39DF06-1C3F-496B-9FCF-676EB6E5E4C0}" srcOrd="5" destOrd="0" presId="urn:microsoft.com/office/officeart/2008/layout/VerticalCurvedList"/>
    <dgm:cxn modelId="{DFCE0F38-43A8-40A7-81D7-AED026F51CEC}" type="presParOf" srcId="{0C517084-0EAB-4BFB-8140-23AECA616315}" destId="{5CD35E69-1068-418F-90CE-E1740C13ED6B}" srcOrd="6" destOrd="0" presId="urn:microsoft.com/office/officeart/2008/layout/VerticalCurvedList"/>
    <dgm:cxn modelId="{A4A3BC8E-6ACA-4C13-B01F-28EC3D411A9D}" type="presParOf" srcId="{5CD35E69-1068-418F-90CE-E1740C13ED6B}" destId="{0EC6BE00-061F-4299-A6B0-FBB2DA399A50}" srcOrd="0" destOrd="0" presId="urn:microsoft.com/office/officeart/2008/layout/VerticalCurvedList"/>
    <dgm:cxn modelId="{81781597-3E44-4937-A468-B892859F689D}" type="presParOf" srcId="{0C517084-0EAB-4BFB-8140-23AECA616315}" destId="{1B126A29-9856-4BC0-A02B-5196D3FC4FD2}" srcOrd="7" destOrd="0" presId="urn:microsoft.com/office/officeart/2008/layout/VerticalCurvedList"/>
    <dgm:cxn modelId="{F13B9659-E631-42AC-871F-3E170FD5C2A1}" type="presParOf" srcId="{0C517084-0EAB-4BFB-8140-23AECA616315}" destId="{DC65B41F-A7CD-4F14-B61A-BFCAF2A4F6F1}" srcOrd="8" destOrd="0" presId="urn:microsoft.com/office/officeart/2008/layout/VerticalCurvedList"/>
    <dgm:cxn modelId="{62007139-7506-4246-AD8D-043BB35F76C9}" type="presParOf" srcId="{DC65B41F-A7CD-4F14-B61A-BFCAF2A4F6F1}" destId="{B97DC082-3247-4E97-ABA7-DFEF3395B9FA}" srcOrd="0" destOrd="0" presId="urn:microsoft.com/office/officeart/2008/layout/VerticalCurvedList"/>
    <dgm:cxn modelId="{70E9071A-D38A-4EB2-8461-C83522A4D085}" type="presParOf" srcId="{0C517084-0EAB-4BFB-8140-23AECA616315}" destId="{7F82EBB0-9088-4B85-8512-87A793267C61}" srcOrd="9" destOrd="0" presId="urn:microsoft.com/office/officeart/2008/layout/VerticalCurvedList"/>
    <dgm:cxn modelId="{24FEF9A0-4B10-43BD-901A-23F988600691}" type="presParOf" srcId="{0C517084-0EAB-4BFB-8140-23AECA616315}" destId="{39C53C68-E8B5-4762-8910-01A00FBB0A03}" srcOrd="10" destOrd="0" presId="urn:microsoft.com/office/officeart/2008/layout/VerticalCurvedList"/>
    <dgm:cxn modelId="{987BEB11-7B9D-42F3-A8FC-C9701AADEFE3}" type="presParOf" srcId="{39C53C68-E8B5-4762-8910-01A00FBB0A03}" destId="{301165FF-B5BD-45E4-B4C0-4C0F55832B83}" srcOrd="0" destOrd="0" presId="urn:microsoft.com/office/officeart/2008/layout/VerticalCurvedList"/>
    <dgm:cxn modelId="{FDCFF442-FD71-4328-A09A-35F9769432FA}" type="presParOf" srcId="{0C517084-0EAB-4BFB-8140-23AECA616315}" destId="{11ECFC65-68F7-428B-B217-6DC7545B3B51}" srcOrd="11" destOrd="0" presId="urn:microsoft.com/office/officeart/2008/layout/VerticalCurvedList"/>
    <dgm:cxn modelId="{5EBDC468-5174-468D-B46A-188F30D5B8A0}" type="presParOf" srcId="{0C517084-0EAB-4BFB-8140-23AECA616315}" destId="{B95D007C-1C1D-497D-8D89-85D336D53EB9}" srcOrd="12" destOrd="0" presId="urn:microsoft.com/office/officeart/2008/layout/VerticalCurvedList"/>
    <dgm:cxn modelId="{BBF43060-F59C-4AC9-ACB2-4F3999201652}" type="presParOf" srcId="{B95D007C-1C1D-497D-8D89-85D336D53EB9}" destId="{59831EC3-51D9-4FB7-8459-A552F27D738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641C9C-FCB1-46C4-B9D5-688124C403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B4B781C2-7D41-46F5-A957-68FF75E60E9F}">
      <dgm:prSet phldrT="[Text]"/>
      <dgm:spPr/>
      <dgm:t>
        <a:bodyPr/>
        <a:lstStyle/>
        <a:p>
          <a:r>
            <a:rPr lang="et-EE" b="1" dirty="0"/>
            <a:t>Reflect:</a:t>
          </a:r>
          <a:r>
            <a:rPr lang="et-EE" dirty="0"/>
            <a:t> your overall evaluation of the work</a:t>
          </a:r>
          <a:endParaRPr lang="en-GB" dirty="0"/>
        </a:p>
      </dgm:t>
    </dgm:pt>
    <dgm:pt modelId="{4BF4347C-6CF8-4B35-8FEB-04F4CDEC5BD0}" type="parTrans" cxnId="{E88FE47B-C669-4BF8-AF54-B1E52BFC8F3A}">
      <dgm:prSet/>
      <dgm:spPr/>
      <dgm:t>
        <a:bodyPr/>
        <a:lstStyle/>
        <a:p>
          <a:endParaRPr lang="en-GB"/>
        </a:p>
      </dgm:t>
    </dgm:pt>
    <dgm:pt modelId="{45DB90FE-59EF-4533-8E57-0C6FA86E1D1E}" type="sibTrans" cxnId="{E88FE47B-C669-4BF8-AF54-B1E52BFC8F3A}">
      <dgm:prSet/>
      <dgm:spPr/>
      <dgm:t>
        <a:bodyPr/>
        <a:lstStyle/>
        <a:p>
          <a:endParaRPr lang="en-GB"/>
        </a:p>
      </dgm:t>
    </dgm:pt>
    <dgm:pt modelId="{9E2A3E3D-24AE-42E4-BCAC-60E22147F97A}">
      <dgm:prSet phldrT="[Text]"/>
      <dgm:spPr/>
      <dgm:t>
        <a:bodyPr/>
        <a:lstStyle/>
        <a:p>
          <a:r>
            <a:rPr lang="et-EE" b="1" dirty="0"/>
            <a:t>Suggest: </a:t>
          </a:r>
          <a:r>
            <a:rPr lang="et-EE" dirty="0"/>
            <a:t>ideas for improving the current iteration of the work</a:t>
          </a:r>
          <a:endParaRPr lang="en-GB" dirty="0"/>
        </a:p>
      </dgm:t>
    </dgm:pt>
    <dgm:pt modelId="{A4BB291F-6A7B-4C00-9368-F090648FD7AC}" type="parTrans" cxnId="{B0A2DA7E-BF0E-4E6C-822A-01FD9E5FB18E}">
      <dgm:prSet/>
      <dgm:spPr/>
      <dgm:t>
        <a:bodyPr/>
        <a:lstStyle/>
        <a:p>
          <a:endParaRPr lang="en-GB"/>
        </a:p>
      </dgm:t>
    </dgm:pt>
    <dgm:pt modelId="{37BE1B0B-620D-4D8F-9DF3-2A398AFB1300}" type="sibTrans" cxnId="{B0A2DA7E-BF0E-4E6C-822A-01FD9E5FB18E}">
      <dgm:prSet/>
      <dgm:spPr/>
      <dgm:t>
        <a:bodyPr/>
        <a:lstStyle/>
        <a:p>
          <a:endParaRPr lang="en-GB"/>
        </a:p>
      </dgm:t>
    </dgm:pt>
    <dgm:pt modelId="{DAF6DB00-9A68-4E6B-96E0-0538D7864C0E}">
      <dgm:prSet phldrT="[Text]"/>
      <dgm:spPr/>
      <dgm:t>
        <a:bodyPr/>
        <a:lstStyle/>
        <a:p>
          <a:r>
            <a:rPr lang="et-EE" b="1" dirty="0"/>
            <a:t>Elevate: </a:t>
          </a:r>
          <a:r>
            <a:rPr lang="et-EE" dirty="0"/>
            <a:t>ideas for future work or for raising the current work</a:t>
          </a:r>
          <a:endParaRPr lang="en-GB" dirty="0"/>
        </a:p>
      </dgm:t>
    </dgm:pt>
    <dgm:pt modelId="{F8BC5408-69DE-4D4E-8576-2823F18711FB}" type="parTrans" cxnId="{918DEC5F-A05E-4B89-B79E-D70A74CBDFC8}">
      <dgm:prSet/>
      <dgm:spPr/>
      <dgm:t>
        <a:bodyPr/>
        <a:lstStyle/>
        <a:p>
          <a:endParaRPr lang="en-GB"/>
        </a:p>
      </dgm:t>
    </dgm:pt>
    <dgm:pt modelId="{1DDB7F4D-F75E-4DB6-9C4E-99ED54EF69EE}" type="sibTrans" cxnId="{918DEC5F-A05E-4B89-B79E-D70A74CBDFC8}">
      <dgm:prSet/>
      <dgm:spPr/>
      <dgm:t>
        <a:bodyPr/>
        <a:lstStyle/>
        <a:p>
          <a:endParaRPr lang="en-GB"/>
        </a:p>
      </dgm:t>
    </dgm:pt>
    <dgm:pt modelId="{9A2E0ED3-F6AA-41C8-A5F2-11FA5F706B25}">
      <dgm:prSet phldrT="[Text]"/>
      <dgm:spPr/>
      <dgm:t>
        <a:bodyPr/>
        <a:lstStyle/>
        <a:p>
          <a:r>
            <a:rPr lang="et-EE" b="1" dirty="0"/>
            <a:t>Inquire: </a:t>
          </a:r>
          <a:r>
            <a:rPr lang="et-EE" dirty="0"/>
            <a:t>additional information you are missing</a:t>
          </a:r>
          <a:endParaRPr lang="en-GB" dirty="0"/>
        </a:p>
      </dgm:t>
    </dgm:pt>
    <dgm:pt modelId="{6C880845-9815-41FC-BA40-B47C02D7ACB9}" type="parTrans" cxnId="{A740C94D-E927-40B3-A030-24802FE302CD}">
      <dgm:prSet/>
      <dgm:spPr/>
      <dgm:t>
        <a:bodyPr/>
        <a:lstStyle/>
        <a:p>
          <a:endParaRPr lang="en-GB"/>
        </a:p>
      </dgm:t>
    </dgm:pt>
    <dgm:pt modelId="{517C378A-B26B-484E-B5B5-A3773A51AA96}" type="sibTrans" cxnId="{A740C94D-E927-40B3-A030-24802FE302CD}">
      <dgm:prSet/>
      <dgm:spPr/>
      <dgm:t>
        <a:bodyPr/>
        <a:lstStyle/>
        <a:p>
          <a:endParaRPr lang="en-GB"/>
        </a:p>
      </dgm:t>
    </dgm:pt>
    <dgm:pt modelId="{F6B2B153-1E84-4CC6-9209-71F8777AFE9B}" type="pres">
      <dgm:prSet presAssocID="{77641C9C-FCB1-46C4-B9D5-688124C4030C}" presName="CompostProcess" presStyleCnt="0">
        <dgm:presLayoutVars>
          <dgm:dir/>
          <dgm:resizeHandles val="exact"/>
        </dgm:presLayoutVars>
      </dgm:prSet>
      <dgm:spPr/>
    </dgm:pt>
    <dgm:pt modelId="{EDAB752E-2DAF-4D7E-BC93-815562C8E52E}" type="pres">
      <dgm:prSet presAssocID="{77641C9C-FCB1-46C4-B9D5-688124C4030C}" presName="arrow" presStyleLbl="bgShp" presStyleIdx="0" presStyleCnt="1"/>
      <dgm:spPr/>
    </dgm:pt>
    <dgm:pt modelId="{1DE2932B-800E-4117-8C9D-18A3B5795A74}" type="pres">
      <dgm:prSet presAssocID="{77641C9C-FCB1-46C4-B9D5-688124C4030C}" presName="linearProcess" presStyleCnt="0"/>
      <dgm:spPr/>
    </dgm:pt>
    <dgm:pt modelId="{8043EAC7-1FB5-4E7B-B395-6FCF8C485F1E}" type="pres">
      <dgm:prSet presAssocID="{B4B781C2-7D41-46F5-A957-68FF75E60E9F}" presName="textNode" presStyleLbl="node1" presStyleIdx="0" presStyleCnt="4">
        <dgm:presLayoutVars>
          <dgm:bulletEnabled val="1"/>
        </dgm:presLayoutVars>
      </dgm:prSet>
      <dgm:spPr/>
    </dgm:pt>
    <dgm:pt modelId="{B6FF4475-DC43-4315-88BC-64FDF44DFCB5}" type="pres">
      <dgm:prSet presAssocID="{45DB90FE-59EF-4533-8E57-0C6FA86E1D1E}" presName="sibTrans" presStyleCnt="0"/>
      <dgm:spPr/>
    </dgm:pt>
    <dgm:pt modelId="{22B86B17-08ED-4065-A6E8-8CC210C46E3F}" type="pres">
      <dgm:prSet presAssocID="{9A2E0ED3-F6AA-41C8-A5F2-11FA5F706B25}" presName="textNode" presStyleLbl="node1" presStyleIdx="1" presStyleCnt="4">
        <dgm:presLayoutVars>
          <dgm:bulletEnabled val="1"/>
        </dgm:presLayoutVars>
      </dgm:prSet>
      <dgm:spPr/>
    </dgm:pt>
    <dgm:pt modelId="{23BAEEC4-C141-4358-9FFE-AA67A7AFD444}" type="pres">
      <dgm:prSet presAssocID="{517C378A-B26B-484E-B5B5-A3773A51AA96}" presName="sibTrans" presStyleCnt="0"/>
      <dgm:spPr/>
    </dgm:pt>
    <dgm:pt modelId="{313D9EE1-E8E6-46F2-B119-C882DD853263}" type="pres">
      <dgm:prSet presAssocID="{9E2A3E3D-24AE-42E4-BCAC-60E22147F97A}" presName="textNode" presStyleLbl="node1" presStyleIdx="2" presStyleCnt="4">
        <dgm:presLayoutVars>
          <dgm:bulletEnabled val="1"/>
        </dgm:presLayoutVars>
      </dgm:prSet>
      <dgm:spPr/>
    </dgm:pt>
    <dgm:pt modelId="{F2508B9B-D8EE-4CFB-81AA-251DF86F5A47}" type="pres">
      <dgm:prSet presAssocID="{37BE1B0B-620D-4D8F-9DF3-2A398AFB1300}" presName="sibTrans" presStyleCnt="0"/>
      <dgm:spPr/>
    </dgm:pt>
    <dgm:pt modelId="{7477F7C8-DC5D-4552-8EF1-F4C95C8DA527}" type="pres">
      <dgm:prSet presAssocID="{DAF6DB00-9A68-4E6B-96E0-0538D7864C0E}" presName="textNode" presStyleLbl="node1" presStyleIdx="3" presStyleCnt="4">
        <dgm:presLayoutVars>
          <dgm:bulletEnabled val="1"/>
        </dgm:presLayoutVars>
      </dgm:prSet>
      <dgm:spPr/>
    </dgm:pt>
  </dgm:ptLst>
  <dgm:cxnLst>
    <dgm:cxn modelId="{2399622B-5C4A-41A2-A1A8-CC64207686CA}" type="presOf" srcId="{9A2E0ED3-F6AA-41C8-A5F2-11FA5F706B25}" destId="{22B86B17-08ED-4065-A6E8-8CC210C46E3F}" srcOrd="0" destOrd="0" presId="urn:microsoft.com/office/officeart/2005/8/layout/hProcess9"/>
    <dgm:cxn modelId="{A740C94D-E927-40B3-A030-24802FE302CD}" srcId="{77641C9C-FCB1-46C4-B9D5-688124C4030C}" destId="{9A2E0ED3-F6AA-41C8-A5F2-11FA5F706B25}" srcOrd="1" destOrd="0" parTransId="{6C880845-9815-41FC-BA40-B47C02D7ACB9}" sibTransId="{517C378A-B26B-484E-B5B5-A3773A51AA96}"/>
    <dgm:cxn modelId="{918DEC5F-A05E-4B89-B79E-D70A74CBDFC8}" srcId="{77641C9C-FCB1-46C4-B9D5-688124C4030C}" destId="{DAF6DB00-9A68-4E6B-96E0-0538D7864C0E}" srcOrd="3" destOrd="0" parTransId="{F8BC5408-69DE-4D4E-8576-2823F18711FB}" sibTransId="{1DDB7F4D-F75E-4DB6-9C4E-99ED54EF69EE}"/>
    <dgm:cxn modelId="{E88FE47B-C669-4BF8-AF54-B1E52BFC8F3A}" srcId="{77641C9C-FCB1-46C4-B9D5-688124C4030C}" destId="{B4B781C2-7D41-46F5-A957-68FF75E60E9F}" srcOrd="0" destOrd="0" parTransId="{4BF4347C-6CF8-4B35-8FEB-04F4CDEC5BD0}" sibTransId="{45DB90FE-59EF-4533-8E57-0C6FA86E1D1E}"/>
    <dgm:cxn modelId="{B0A2DA7E-BF0E-4E6C-822A-01FD9E5FB18E}" srcId="{77641C9C-FCB1-46C4-B9D5-688124C4030C}" destId="{9E2A3E3D-24AE-42E4-BCAC-60E22147F97A}" srcOrd="2" destOrd="0" parTransId="{A4BB291F-6A7B-4C00-9368-F090648FD7AC}" sibTransId="{37BE1B0B-620D-4D8F-9DF3-2A398AFB1300}"/>
    <dgm:cxn modelId="{82AACF9A-F971-4B70-A248-8D1CB01D8B9A}" type="presOf" srcId="{B4B781C2-7D41-46F5-A957-68FF75E60E9F}" destId="{8043EAC7-1FB5-4E7B-B395-6FCF8C485F1E}" srcOrd="0" destOrd="0" presId="urn:microsoft.com/office/officeart/2005/8/layout/hProcess9"/>
    <dgm:cxn modelId="{7839F89E-3CB7-4B3F-90DC-9F8789C69635}" type="presOf" srcId="{DAF6DB00-9A68-4E6B-96E0-0538D7864C0E}" destId="{7477F7C8-DC5D-4552-8EF1-F4C95C8DA527}" srcOrd="0" destOrd="0" presId="urn:microsoft.com/office/officeart/2005/8/layout/hProcess9"/>
    <dgm:cxn modelId="{8DD9F1D8-8C0A-4BD3-B863-06FC947833C7}" type="presOf" srcId="{9E2A3E3D-24AE-42E4-BCAC-60E22147F97A}" destId="{313D9EE1-E8E6-46F2-B119-C882DD853263}" srcOrd="0" destOrd="0" presId="urn:microsoft.com/office/officeart/2005/8/layout/hProcess9"/>
    <dgm:cxn modelId="{7C3C35EE-7848-42C3-A5AF-5821433ADB77}" type="presOf" srcId="{77641C9C-FCB1-46C4-B9D5-688124C4030C}" destId="{F6B2B153-1E84-4CC6-9209-71F8777AFE9B}" srcOrd="0" destOrd="0" presId="urn:microsoft.com/office/officeart/2005/8/layout/hProcess9"/>
    <dgm:cxn modelId="{765E0137-97F6-4F8E-940D-4AD461B09C63}" type="presParOf" srcId="{F6B2B153-1E84-4CC6-9209-71F8777AFE9B}" destId="{EDAB752E-2DAF-4D7E-BC93-815562C8E52E}" srcOrd="0" destOrd="0" presId="urn:microsoft.com/office/officeart/2005/8/layout/hProcess9"/>
    <dgm:cxn modelId="{7502B882-CBC5-4F6F-AEB6-4FFC9625CD19}" type="presParOf" srcId="{F6B2B153-1E84-4CC6-9209-71F8777AFE9B}" destId="{1DE2932B-800E-4117-8C9D-18A3B5795A74}" srcOrd="1" destOrd="0" presId="urn:microsoft.com/office/officeart/2005/8/layout/hProcess9"/>
    <dgm:cxn modelId="{7E8921F7-7459-4289-8282-751483D5F5A3}" type="presParOf" srcId="{1DE2932B-800E-4117-8C9D-18A3B5795A74}" destId="{8043EAC7-1FB5-4E7B-B395-6FCF8C485F1E}" srcOrd="0" destOrd="0" presId="urn:microsoft.com/office/officeart/2005/8/layout/hProcess9"/>
    <dgm:cxn modelId="{7768BA4C-0A1C-42E0-8343-83642B93E713}" type="presParOf" srcId="{1DE2932B-800E-4117-8C9D-18A3B5795A74}" destId="{B6FF4475-DC43-4315-88BC-64FDF44DFCB5}" srcOrd="1" destOrd="0" presId="urn:microsoft.com/office/officeart/2005/8/layout/hProcess9"/>
    <dgm:cxn modelId="{D0D2F3D5-550D-4DB3-8C61-CB93DE66CFD9}" type="presParOf" srcId="{1DE2932B-800E-4117-8C9D-18A3B5795A74}" destId="{22B86B17-08ED-4065-A6E8-8CC210C46E3F}" srcOrd="2" destOrd="0" presId="urn:microsoft.com/office/officeart/2005/8/layout/hProcess9"/>
    <dgm:cxn modelId="{2DBD7D75-86AC-4A52-91C9-493692B44DF8}" type="presParOf" srcId="{1DE2932B-800E-4117-8C9D-18A3B5795A74}" destId="{23BAEEC4-C141-4358-9FFE-AA67A7AFD444}" srcOrd="3" destOrd="0" presId="urn:microsoft.com/office/officeart/2005/8/layout/hProcess9"/>
    <dgm:cxn modelId="{A6A5C5D4-A77A-41C0-82A6-7FAEDBBEB846}" type="presParOf" srcId="{1DE2932B-800E-4117-8C9D-18A3B5795A74}" destId="{313D9EE1-E8E6-46F2-B119-C882DD853263}" srcOrd="4" destOrd="0" presId="urn:microsoft.com/office/officeart/2005/8/layout/hProcess9"/>
    <dgm:cxn modelId="{7BE95657-896C-483E-905C-FC0AF3558431}" type="presParOf" srcId="{1DE2932B-800E-4117-8C9D-18A3B5795A74}" destId="{F2508B9B-D8EE-4CFB-81AA-251DF86F5A47}" srcOrd="5" destOrd="0" presId="urn:microsoft.com/office/officeart/2005/8/layout/hProcess9"/>
    <dgm:cxn modelId="{AE2D0388-0681-40F2-8D38-871E1D36C855}" type="presParOf" srcId="{1DE2932B-800E-4117-8C9D-18A3B5795A74}" destId="{7477F7C8-DC5D-4552-8EF1-F4C95C8DA527}"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CFB08-37E2-4D83-AE85-043ED9D75CCC}">
      <dsp:nvSpPr>
        <dsp:cNvPr id="0" name=""/>
        <dsp:cNvSpPr/>
      </dsp:nvSpPr>
      <dsp:spPr>
        <a:xfrm rot="16200000">
          <a:off x="512083" y="-511185"/>
          <a:ext cx="1311964" cy="233433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Where am I going? </a:t>
          </a:r>
          <a:endParaRPr lang="en-GB" sz="2800" kern="1200" dirty="0"/>
        </a:p>
      </dsp:txBody>
      <dsp:txXfrm rot="5400000">
        <a:off x="897" y="262394"/>
        <a:ext cx="2334336" cy="787178"/>
      </dsp:txXfrm>
    </dsp:sp>
    <dsp:sp modelId="{E5C32E83-0D44-4531-9EEF-76BF91852CC2}">
      <dsp:nvSpPr>
        <dsp:cNvPr id="0" name=""/>
        <dsp:cNvSpPr/>
      </dsp:nvSpPr>
      <dsp:spPr>
        <a:xfrm rot="16200000">
          <a:off x="3005698" y="-511185"/>
          <a:ext cx="1311964" cy="233433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How am I going? </a:t>
          </a:r>
          <a:endParaRPr lang="en-GB" sz="2800" kern="1200" dirty="0"/>
        </a:p>
      </dsp:txBody>
      <dsp:txXfrm rot="5400000">
        <a:off x="2494512" y="262394"/>
        <a:ext cx="2334336" cy="787178"/>
      </dsp:txXfrm>
    </dsp:sp>
    <dsp:sp modelId="{39EC8C3C-A962-43C3-9DE0-F21D50944887}">
      <dsp:nvSpPr>
        <dsp:cNvPr id="0" name=""/>
        <dsp:cNvSpPr/>
      </dsp:nvSpPr>
      <dsp:spPr>
        <a:xfrm rot="16200000">
          <a:off x="5530908" y="-511185"/>
          <a:ext cx="1311964" cy="233433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kern="1200" dirty="0"/>
            <a:t>Where to next?</a:t>
          </a:r>
          <a:endParaRPr lang="en-GB" sz="2800" kern="1200" dirty="0"/>
        </a:p>
      </dsp:txBody>
      <dsp:txXfrm rot="5400000">
        <a:off x="5019722" y="262394"/>
        <a:ext cx="2334336" cy="787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F5912-76D0-4470-876A-3DD736939950}">
      <dsp:nvSpPr>
        <dsp:cNvPr id="0" name=""/>
        <dsp:cNvSpPr/>
      </dsp:nvSpPr>
      <dsp:spPr>
        <a:xfrm>
          <a:off x="-4256225" y="-653037"/>
          <a:ext cx="5071406" cy="5071406"/>
        </a:xfrm>
        <a:prstGeom prst="blockArc">
          <a:avLst>
            <a:gd name="adj1" fmla="val 18900000"/>
            <a:gd name="adj2" fmla="val 2700000"/>
            <a:gd name="adj3" fmla="val 4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FA081-3D56-476F-86BD-2137B7CA0586}">
      <dsp:nvSpPr>
        <dsp:cNvPr id="0" name=""/>
        <dsp:cNvSpPr/>
      </dsp:nvSpPr>
      <dsp:spPr>
        <a:xfrm>
          <a:off x="264138" y="171171"/>
          <a:ext cx="4281242" cy="342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616" tIns="45720" rIns="45720" bIns="45720" numCol="1" spcCol="1270" anchor="ctr" anchorCtr="0">
          <a:noAutofit/>
        </a:bodyPr>
        <a:lstStyle/>
        <a:p>
          <a:pPr marL="0" lvl="0" indent="0" algn="l" defTabSz="800100">
            <a:lnSpc>
              <a:spcPct val="90000"/>
            </a:lnSpc>
            <a:spcBef>
              <a:spcPct val="0"/>
            </a:spcBef>
            <a:spcAft>
              <a:spcPct val="35000"/>
            </a:spcAft>
            <a:buNone/>
          </a:pPr>
          <a:r>
            <a:rPr lang="et-EE" sz="1800" kern="1200" dirty="0"/>
            <a:t>Automated tutors </a:t>
          </a:r>
          <a:endParaRPr lang="en-GB" sz="1800" kern="1200" dirty="0"/>
        </a:p>
      </dsp:txBody>
      <dsp:txXfrm>
        <a:off x="264138" y="171171"/>
        <a:ext cx="4281242" cy="342193"/>
      </dsp:txXfrm>
    </dsp:sp>
    <dsp:sp modelId="{49B91485-5EA6-441F-AC99-D17A4A09F34D}">
      <dsp:nvSpPr>
        <dsp:cNvPr id="0" name=""/>
        <dsp:cNvSpPr/>
      </dsp:nvSpPr>
      <dsp:spPr>
        <a:xfrm>
          <a:off x="50267" y="128397"/>
          <a:ext cx="427741" cy="4277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6CB87-145F-4C8E-905A-0C928C47BE2A}">
      <dsp:nvSpPr>
        <dsp:cNvPr id="0" name=""/>
        <dsp:cNvSpPr/>
      </dsp:nvSpPr>
      <dsp:spPr>
        <a:xfrm>
          <a:off x="574024" y="684763"/>
          <a:ext cx="3971355" cy="342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616" tIns="45720" rIns="45720" bIns="45720" numCol="1" spcCol="1270" anchor="ctr" anchorCtr="0">
          <a:noAutofit/>
        </a:bodyPr>
        <a:lstStyle/>
        <a:p>
          <a:pPr marL="0" lvl="0" indent="0" algn="l" defTabSz="800100">
            <a:lnSpc>
              <a:spcPct val="90000"/>
            </a:lnSpc>
            <a:spcBef>
              <a:spcPct val="0"/>
            </a:spcBef>
            <a:spcAft>
              <a:spcPct val="35000"/>
            </a:spcAft>
            <a:buNone/>
          </a:pPr>
          <a:r>
            <a:rPr lang="et-EE" sz="1800" kern="1200" dirty="0"/>
            <a:t>Auto-scoring of assignments</a:t>
          </a:r>
          <a:endParaRPr lang="en-GB" sz="1800" kern="1200" dirty="0"/>
        </a:p>
      </dsp:txBody>
      <dsp:txXfrm>
        <a:off x="574024" y="684763"/>
        <a:ext cx="3971355" cy="342193"/>
      </dsp:txXfrm>
    </dsp:sp>
    <dsp:sp modelId="{BAB4EF01-6900-4DDE-ACA7-D50CE67E5AAB}">
      <dsp:nvSpPr>
        <dsp:cNvPr id="0" name=""/>
        <dsp:cNvSpPr/>
      </dsp:nvSpPr>
      <dsp:spPr>
        <a:xfrm>
          <a:off x="360154" y="641989"/>
          <a:ext cx="427741" cy="4277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B8911-2280-4003-B8F3-F20030470D0A}">
      <dsp:nvSpPr>
        <dsp:cNvPr id="0" name=""/>
        <dsp:cNvSpPr/>
      </dsp:nvSpPr>
      <dsp:spPr>
        <a:xfrm>
          <a:off x="743841" y="1197978"/>
          <a:ext cx="3801539" cy="342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616" tIns="45720" rIns="45720" bIns="45720" numCol="1" spcCol="1270" anchor="ctr" anchorCtr="0">
          <a:noAutofit/>
        </a:bodyPr>
        <a:lstStyle/>
        <a:p>
          <a:pPr marL="0" lvl="0" indent="0" algn="l" defTabSz="800100">
            <a:lnSpc>
              <a:spcPct val="90000"/>
            </a:lnSpc>
            <a:spcBef>
              <a:spcPct val="0"/>
            </a:spcBef>
            <a:spcAft>
              <a:spcPct val="35000"/>
            </a:spcAft>
            <a:buNone/>
          </a:pPr>
          <a:r>
            <a:rPr lang="et-EE" sz="1800" kern="1200" dirty="0"/>
            <a:t>Self-checks</a:t>
          </a:r>
          <a:endParaRPr lang="en-GB" sz="1800" kern="1200" dirty="0"/>
        </a:p>
      </dsp:txBody>
      <dsp:txXfrm>
        <a:off x="743841" y="1197978"/>
        <a:ext cx="3801539" cy="342193"/>
      </dsp:txXfrm>
    </dsp:sp>
    <dsp:sp modelId="{43CEB760-DF32-4729-BC53-960496C5FD52}">
      <dsp:nvSpPr>
        <dsp:cNvPr id="0" name=""/>
        <dsp:cNvSpPr/>
      </dsp:nvSpPr>
      <dsp:spPr>
        <a:xfrm>
          <a:off x="529970" y="1155203"/>
          <a:ext cx="427741" cy="4277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16BBF-8C0D-4418-90FD-597CE02D650F}">
      <dsp:nvSpPr>
        <dsp:cNvPr id="0" name=""/>
        <dsp:cNvSpPr/>
      </dsp:nvSpPr>
      <dsp:spPr>
        <a:xfrm>
          <a:off x="798062" y="1711569"/>
          <a:ext cx="3747318" cy="342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616" tIns="45720" rIns="45720" bIns="45720" numCol="1" spcCol="1270" anchor="ctr" anchorCtr="0">
          <a:noAutofit/>
        </a:bodyPr>
        <a:lstStyle/>
        <a:p>
          <a:pPr marL="0" lvl="0" indent="0" algn="l" defTabSz="800100">
            <a:lnSpc>
              <a:spcPct val="90000"/>
            </a:lnSpc>
            <a:spcBef>
              <a:spcPct val="0"/>
            </a:spcBef>
            <a:spcAft>
              <a:spcPct val="35000"/>
            </a:spcAft>
            <a:buNone/>
          </a:pPr>
          <a:r>
            <a:rPr lang="et-EE" sz="1800" kern="1200"/>
            <a:t>Written comments</a:t>
          </a:r>
          <a:endParaRPr lang="en-GB" sz="1800" kern="1200" dirty="0"/>
        </a:p>
      </dsp:txBody>
      <dsp:txXfrm>
        <a:off x="798062" y="1711569"/>
        <a:ext cx="3747318" cy="342193"/>
      </dsp:txXfrm>
    </dsp:sp>
    <dsp:sp modelId="{9E73DB27-E176-4D88-9F79-6480F88951ED}">
      <dsp:nvSpPr>
        <dsp:cNvPr id="0" name=""/>
        <dsp:cNvSpPr/>
      </dsp:nvSpPr>
      <dsp:spPr>
        <a:xfrm>
          <a:off x="584191" y="1668795"/>
          <a:ext cx="427741" cy="4277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34EB8-971B-4552-A736-C9E96B52546E}">
      <dsp:nvSpPr>
        <dsp:cNvPr id="0" name=""/>
        <dsp:cNvSpPr/>
      </dsp:nvSpPr>
      <dsp:spPr>
        <a:xfrm>
          <a:off x="743841" y="2225160"/>
          <a:ext cx="3801539" cy="342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616" tIns="45720" rIns="45720" bIns="45720" numCol="1" spcCol="1270" anchor="ctr" anchorCtr="0">
          <a:noAutofit/>
        </a:bodyPr>
        <a:lstStyle/>
        <a:p>
          <a:pPr marL="0" lvl="0" indent="0" algn="l" defTabSz="800100">
            <a:lnSpc>
              <a:spcPct val="90000"/>
            </a:lnSpc>
            <a:spcBef>
              <a:spcPct val="0"/>
            </a:spcBef>
            <a:spcAft>
              <a:spcPct val="35000"/>
            </a:spcAft>
            <a:buNone/>
          </a:pPr>
          <a:r>
            <a:rPr lang="et-EE" sz="1800" kern="1200" dirty="0"/>
            <a:t>Oral comments</a:t>
          </a:r>
          <a:endParaRPr lang="en-GB" sz="1800" kern="1200" dirty="0"/>
        </a:p>
      </dsp:txBody>
      <dsp:txXfrm>
        <a:off x="743841" y="2225160"/>
        <a:ext cx="3801539" cy="342193"/>
      </dsp:txXfrm>
    </dsp:sp>
    <dsp:sp modelId="{54892586-0A0A-41C4-9E00-F841CAACB03E}">
      <dsp:nvSpPr>
        <dsp:cNvPr id="0" name=""/>
        <dsp:cNvSpPr/>
      </dsp:nvSpPr>
      <dsp:spPr>
        <a:xfrm>
          <a:off x="529970" y="2182386"/>
          <a:ext cx="427741" cy="4277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55C8EF-7B5F-4CD8-A1E9-0BDE4879F03B}">
      <dsp:nvSpPr>
        <dsp:cNvPr id="0" name=""/>
        <dsp:cNvSpPr/>
      </dsp:nvSpPr>
      <dsp:spPr>
        <a:xfrm>
          <a:off x="574024" y="2738375"/>
          <a:ext cx="3971355" cy="342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616" tIns="45720" rIns="45720" bIns="45720" numCol="1" spcCol="1270" anchor="ctr" anchorCtr="0">
          <a:noAutofit/>
        </a:bodyPr>
        <a:lstStyle/>
        <a:p>
          <a:pPr marL="0" lvl="0" indent="0" algn="l" defTabSz="800100">
            <a:lnSpc>
              <a:spcPct val="90000"/>
            </a:lnSpc>
            <a:spcBef>
              <a:spcPct val="0"/>
            </a:spcBef>
            <a:spcAft>
              <a:spcPct val="35000"/>
            </a:spcAft>
            <a:buNone/>
          </a:pPr>
          <a:r>
            <a:rPr lang="et-EE" sz="1800" kern="1200" dirty="0"/>
            <a:t>Meta-verbal</a:t>
          </a:r>
          <a:endParaRPr lang="en-GB" sz="1800" kern="1200" dirty="0"/>
        </a:p>
      </dsp:txBody>
      <dsp:txXfrm>
        <a:off x="574024" y="2738375"/>
        <a:ext cx="3971355" cy="342193"/>
      </dsp:txXfrm>
    </dsp:sp>
    <dsp:sp modelId="{C9A96DB8-D4B7-440D-BC79-5A004361673C}">
      <dsp:nvSpPr>
        <dsp:cNvPr id="0" name=""/>
        <dsp:cNvSpPr/>
      </dsp:nvSpPr>
      <dsp:spPr>
        <a:xfrm>
          <a:off x="360154" y="2695601"/>
          <a:ext cx="427741" cy="4277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EF5E7-9F85-4B85-9B42-C529AE986F1A}">
      <dsp:nvSpPr>
        <dsp:cNvPr id="0" name=""/>
        <dsp:cNvSpPr/>
      </dsp:nvSpPr>
      <dsp:spPr>
        <a:xfrm>
          <a:off x="264138" y="3251966"/>
          <a:ext cx="4281242" cy="342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616" tIns="45720" rIns="45720" bIns="45720" numCol="1" spcCol="1270" anchor="ctr" anchorCtr="0">
          <a:noAutofit/>
        </a:bodyPr>
        <a:lstStyle/>
        <a:p>
          <a:pPr marL="0" lvl="0" indent="0" algn="l" defTabSz="800100">
            <a:lnSpc>
              <a:spcPct val="90000"/>
            </a:lnSpc>
            <a:spcBef>
              <a:spcPct val="0"/>
            </a:spcBef>
            <a:spcAft>
              <a:spcPct val="35000"/>
            </a:spcAft>
            <a:buNone/>
          </a:pPr>
          <a:r>
            <a:rPr lang="et-EE" sz="1800" kern="1200" dirty="0"/>
            <a:t>Emoticons</a:t>
          </a:r>
          <a:endParaRPr lang="en-GB" sz="1800" kern="1200" dirty="0"/>
        </a:p>
      </dsp:txBody>
      <dsp:txXfrm>
        <a:off x="264138" y="3251966"/>
        <a:ext cx="4281242" cy="342193"/>
      </dsp:txXfrm>
    </dsp:sp>
    <dsp:sp modelId="{362740C2-660C-413F-8295-C551CF533418}">
      <dsp:nvSpPr>
        <dsp:cNvPr id="0" name=""/>
        <dsp:cNvSpPr/>
      </dsp:nvSpPr>
      <dsp:spPr>
        <a:xfrm>
          <a:off x="50267" y="3209192"/>
          <a:ext cx="427741" cy="42774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FDDC2-6395-4DC6-8380-653C34A4FBAF}">
      <dsp:nvSpPr>
        <dsp:cNvPr id="0" name=""/>
        <dsp:cNvSpPr/>
      </dsp:nvSpPr>
      <dsp:spPr>
        <a:xfrm>
          <a:off x="-5281620" y="-808893"/>
          <a:ext cx="6289261" cy="6289261"/>
        </a:xfrm>
        <a:prstGeom prst="blockArc">
          <a:avLst>
            <a:gd name="adj1" fmla="val 18900000"/>
            <a:gd name="adj2" fmla="val 2700000"/>
            <a:gd name="adj3" fmla="val 34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629555-7020-41E3-B3F5-B5E9449FBA7B}">
      <dsp:nvSpPr>
        <dsp:cNvPr id="0" name=""/>
        <dsp:cNvSpPr/>
      </dsp:nvSpPr>
      <dsp:spPr>
        <a:xfrm>
          <a:off x="375739" y="245999"/>
          <a:ext cx="10775906" cy="491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376" tIns="38100" rIns="38100" bIns="38100" numCol="1" spcCol="1270" anchor="ctr" anchorCtr="0">
          <a:noAutofit/>
        </a:bodyPr>
        <a:lstStyle/>
        <a:p>
          <a:pPr marL="0" lvl="0" indent="0" algn="l" defTabSz="666750">
            <a:lnSpc>
              <a:spcPct val="90000"/>
            </a:lnSpc>
            <a:spcBef>
              <a:spcPct val="0"/>
            </a:spcBef>
            <a:spcAft>
              <a:spcPct val="35000"/>
            </a:spcAft>
            <a:buNone/>
          </a:pPr>
          <a:r>
            <a:rPr lang="et-EE" sz="1500" b="1" kern="1200" dirty="0"/>
            <a:t>Clear</a:t>
          </a:r>
          <a:r>
            <a:rPr lang="et-EE" sz="1500" kern="1200" dirty="0"/>
            <a:t> - Will a learner be able to read, listen, or view? Understand?</a:t>
          </a:r>
          <a:endParaRPr lang="en-GB" sz="1500" kern="1200" dirty="0"/>
        </a:p>
      </dsp:txBody>
      <dsp:txXfrm>
        <a:off x="375739" y="245999"/>
        <a:ext cx="10775906" cy="491812"/>
      </dsp:txXfrm>
    </dsp:sp>
    <dsp:sp modelId="{9D385E19-4E47-493C-A1A8-06DF69921BD9}">
      <dsp:nvSpPr>
        <dsp:cNvPr id="0" name=""/>
        <dsp:cNvSpPr/>
      </dsp:nvSpPr>
      <dsp:spPr>
        <a:xfrm>
          <a:off x="68356" y="184523"/>
          <a:ext cx="614765" cy="6147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5E4BD-9F56-4281-91FE-7314C9663E06}">
      <dsp:nvSpPr>
        <dsp:cNvPr id="0" name=""/>
        <dsp:cNvSpPr/>
      </dsp:nvSpPr>
      <dsp:spPr>
        <a:xfrm>
          <a:off x="780288" y="983625"/>
          <a:ext cx="10371356" cy="491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376" tIns="38100" rIns="38100" bIns="38100" numCol="1" spcCol="1270" anchor="ctr" anchorCtr="0">
          <a:noAutofit/>
        </a:bodyPr>
        <a:lstStyle/>
        <a:p>
          <a:pPr marL="0" lvl="0" indent="0" algn="l" defTabSz="666750">
            <a:lnSpc>
              <a:spcPct val="90000"/>
            </a:lnSpc>
            <a:spcBef>
              <a:spcPct val="0"/>
            </a:spcBef>
            <a:spcAft>
              <a:spcPct val="35000"/>
            </a:spcAft>
            <a:buNone/>
          </a:pPr>
          <a:r>
            <a:rPr lang="et-EE" sz="1500" b="1" kern="1200" dirty="0"/>
            <a:t>Concince</a:t>
          </a:r>
          <a:r>
            <a:rPr lang="et-EE" sz="1500" kern="1200" dirty="0"/>
            <a:t> - Is there too much information to be absorbed?</a:t>
          </a:r>
          <a:endParaRPr lang="en-GB" sz="1500" kern="1200" dirty="0"/>
        </a:p>
      </dsp:txBody>
      <dsp:txXfrm>
        <a:off x="780288" y="983625"/>
        <a:ext cx="10371356" cy="491812"/>
      </dsp:txXfrm>
    </dsp:sp>
    <dsp:sp modelId="{AD6C3544-1014-4A8F-AB65-C6C996AA91B3}">
      <dsp:nvSpPr>
        <dsp:cNvPr id="0" name=""/>
        <dsp:cNvSpPr/>
      </dsp:nvSpPr>
      <dsp:spPr>
        <a:xfrm>
          <a:off x="472905" y="922148"/>
          <a:ext cx="614765" cy="6147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9DF06-1C3F-496B-9FCF-676EB6E5E4C0}">
      <dsp:nvSpPr>
        <dsp:cNvPr id="0" name=""/>
        <dsp:cNvSpPr/>
      </dsp:nvSpPr>
      <dsp:spPr>
        <a:xfrm>
          <a:off x="965279" y="1721251"/>
          <a:ext cx="10186365" cy="491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376" tIns="38100" rIns="38100" bIns="38100" numCol="1" spcCol="1270" anchor="ctr" anchorCtr="0">
          <a:noAutofit/>
        </a:bodyPr>
        <a:lstStyle/>
        <a:p>
          <a:pPr marL="0" lvl="0" indent="0" algn="l" defTabSz="666750">
            <a:lnSpc>
              <a:spcPct val="90000"/>
            </a:lnSpc>
            <a:spcBef>
              <a:spcPct val="0"/>
            </a:spcBef>
            <a:spcAft>
              <a:spcPct val="35000"/>
            </a:spcAft>
            <a:buNone/>
          </a:pPr>
          <a:r>
            <a:rPr lang="et-EE" sz="1500" b="1" kern="1200" dirty="0"/>
            <a:t>Specific</a:t>
          </a:r>
          <a:r>
            <a:rPr lang="et-EE" sz="1500" kern="1200" dirty="0"/>
            <a:t> - Does the feedback focus on the outcomes and/ or rubrics?</a:t>
          </a:r>
          <a:endParaRPr lang="en-GB" sz="1500" kern="1200" dirty="0"/>
        </a:p>
      </dsp:txBody>
      <dsp:txXfrm>
        <a:off x="965279" y="1721251"/>
        <a:ext cx="10186365" cy="491812"/>
      </dsp:txXfrm>
    </dsp:sp>
    <dsp:sp modelId="{0EC6BE00-061F-4299-A6B0-FBB2DA399A50}">
      <dsp:nvSpPr>
        <dsp:cNvPr id="0" name=""/>
        <dsp:cNvSpPr/>
      </dsp:nvSpPr>
      <dsp:spPr>
        <a:xfrm>
          <a:off x="657896" y="1659774"/>
          <a:ext cx="614765" cy="6147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26A29-9856-4BC0-A02B-5196D3FC4FD2}">
      <dsp:nvSpPr>
        <dsp:cNvPr id="0" name=""/>
        <dsp:cNvSpPr/>
      </dsp:nvSpPr>
      <dsp:spPr>
        <a:xfrm>
          <a:off x="965279" y="2458409"/>
          <a:ext cx="10186365" cy="491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376" tIns="38100" rIns="38100" bIns="38100" numCol="1" spcCol="1270" anchor="ctr" anchorCtr="0">
          <a:noAutofit/>
        </a:bodyPr>
        <a:lstStyle/>
        <a:p>
          <a:pPr marL="0" lvl="0" indent="0" algn="l" defTabSz="666750">
            <a:lnSpc>
              <a:spcPct val="90000"/>
            </a:lnSpc>
            <a:spcBef>
              <a:spcPct val="0"/>
            </a:spcBef>
            <a:spcAft>
              <a:spcPct val="35000"/>
            </a:spcAft>
            <a:buNone/>
          </a:pPr>
          <a:r>
            <a:rPr lang="et-EE" sz="1500" b="1" kern="1200" dirty="0"/>
            <a:t>Tone </a:t>
          </a:r>
          <a:r>
            <a:rPr lang="et-EE" sz="1500" kern="1200" dirty="0"/>
            <a:t>- Does the tone you chose to use encourage the learner?</a:t>
          </a:r>
          <a:endParaRPr lang="en-GB" sz="1500" kern="1200" dirty="0"/>
        </a:p>
      </dsp:txBody>
      <dsp:txXfrm>
        <a:off x="965279" y="2458409"/>
        <a:ext cx="10186365" cy="491812"/>
      </dsp:txXfrm>
    </dsp:sp>
    <dsp:sp modelId="{B97DC082-3247-4E97-ABA7-DFEF3395B9FA}">
      <dsp:nvSpPr>
        <dsp:cNvPr id="0" name=""/>
        <dsp:cNvSpPr/>
      </dsp:nvSpPr>
      <dsp:spPr>
        <a:xfrm>
          <a:off x="657896" y="2396933"/>
          <a:ext cx="614765" cy="6147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82EBB0-9088-4B85-8512-87A793267C61}">
      <dsp:nvSpPr>
        <dsp:cNvPr id="0" name=""/>
        <dsp:cNvSpPr/>
      </dsp:nvSpPr>
      <dsp:spPr>
        <a:xfrm>
          <a:off x="780288" y="3196035"/>
          <a:ext cx="10371356" cy="491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376" tIns="38100" rIns="38100" bIns="38100" numCol="1" spcCol="1270" anchor="ctr" anchorCtr="0">
          <a:noAutofit/>
        </a:bodyPr>
        <a:lstStyle/>
        <a:p>
          <a:pPr marL="0" lvl="0" indent="0" algn="l" defTabSz="666750">
            <a:lnSpc>
              <a:spcPct val="90000"/>
            </a:lnSpc>
            <a:spcBef>
              <a:spcPct val="0"/>
            </a:spcBef>
            <a:spcAft>
              <a:spcPct val="35000"/>
            </a:spcAft>
            <a:buNone/>
          </a:pPr>
          <a:r>
            <a:rPr lang="et-EE" sz="1500" b="1" kern="1200" dirty="0"/>
            <a:t>Outcomes</a:t>
          </a:r>
          <a:r>
            <a:rPr lang="et-EE" sz="1500" kern="1200" dirty="0"/>
            <a:t> - Is the assignment based on course outcomes? Does your feedback focus on these?</a:t>
          </a:r>
          <a:endParaRPr lang="en-GB" sz="1500" kern="1200" dirty="0"/>
        </a:p>
      </dsp:txBody>
      <dsp:txXfrm>
        <a:off x="780288" y="3196035"/>
        <a:ext cx="10371356" cy="491812"/>
      </dsp:txXfrm>
    </dsp:sp>
    <dsp:sp modelId="{301165FF-B5BD-45E4-B4C0-4C0F55832B83}">
      <dsp:nvSpPr>
        <dsp:cNvPr id="0" name=""/>
        <dsp:cNvSpPr/>
      </dsp:nvSpPr>
      <dsp:spPr>
        <a:xfrm>
          <a:off x="472905" y="3134559"/>
          <a:ext cx="614765" cy="6147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ECFC65-68F7-428B-B217-6DC7545B3B51}">
      <dsp:nvSpPr>
        <dsp:cNvPr id="0" name=""/>
        <dsp:cNvSpPr/>
      </dsp:nvSpPr>
      <dsp:spPr>
        <a:xfrm>
          <a:off x="375739" y="3933661"/>
          <a:ext cx="10775906" cy="491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376" tIns="38100" rIns="38100" bIns="38100" numCol="1" spcCol="1270" anchor="ctr" anchorCtr="0">
          <a:noAutofit/>
        </a:bodyPr>
        <a:lstStyle/>
        <a:p>
          <a:pPr marL="0" lvl="0" indent="0" algn="l" defTabSz="666750">
            <a:lnSpc>
              <a:spcPct val="90000"/>
            </a:lnSpc>
            <a:spcBef>
              <a:spcPct val="0"/>
            </a:spcBef>
            <a:spcAft>
              <a:spcPct val="35000"/>
            </a:spcAft>
            <a:buNone/>
          </a:pPr>
          <a:r>
            <a:rPr lang="et-EE" sz="1500" b="1" kern="1200" dirty="0"/>
            <a:t>Expectations</a:t>
          </a:r>
          <a:r>
            <a:rPr lang="et-EE" sz="1500" kern="1200" dirty="0"/>
            <a:t> - Are your expectations congruent with the outcomes? Does your feedback focus on these expectations?</a:t>
          </a:r>
          <a:endParaRPr lang="en-GB" sz="1500" kern="1200" dirty="0"/>
        </a:p>
      </dsp:txBody>
      <dsp:txXfrm>
        <a:off x="375739" y="3933661"/>
        <a:ext cx="10775906" cy="491812"/>
      </dsp:txXfrm>
    </dsp:sp>
    <dsp:sp modelId="{59831EC3-51D9-4FB7-8459-A552F27D7388}">
      <dsp:nvSpPr>
        <dsp:cNvPr id="0" name=""/>
        <dsp:cNvSpPr/>
      </dsp:nvSpPr>
      <dsp:spPr>
        <a:xfrm>
          <a:off x="68356" y="3872184"/>
          <a:ext cx="614765" cy="61476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B752E-2DAF-4D7E-BC93-815562C8E52E}">
      <dsp:nvSpPr>
        <dsp:cNvPr id="0" name=""/>
        <dsp:cNvSpPr/>
      </dsp:nvSpPr>
      <dsp:spPr>
        <a:xfrm>
          <a:off x="745931" y="0"/>
          <a:ext cx="8453893" cy="31401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43EAC7-1FB5-4E7B-B395-6FCF8C485F1E}">
      <dsp:nvSpPr>
        <dsp:cNvPr id="0" name=""/>
        <dsp:cNvSpPr/>
      </dsp:nvSpPr>
      <dsp:spPr>
        <a:xfrm>
          <a:off x="4977" y="942043"/>
          <a:ext cx="2394169" cy="125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b="1" kern="1200" dirty="0"/>
            <a:t>Reflect:</a:t>
          </a:r>
          <a:r>
            <a:rPr lang="et-EE" sz="1800" kern="1200" dirty="0"/>
            <a:t> your overall evaluation of the work</a:t>
          </a:r>
          <a:endParaRPr lang="en-GB" sz="1800" kern="1200" dirty="0"/>
        </a:p>
      </dsp:txBody>
      <dsp:txXfrm>
        <a:off x="66293" y="1003359"/>
        <a:ext cx="2271537" cy="1133425"/>
      </dsp:txXfrm>
    </dsp:sp>
    <dsp:sp modelId="{22B86B17-08ED-4065-A6E8-8CC210C46E3F}">
      <dsp:nvSpPr>
        <dsp:cNvPr id="0" name=""/>
        <dsp:cNvSpPr/>
      </dsp:nvSpPr>
      <dsp:spPr>
        <a:xfrm>
          <a:off x="2518855" y="942043"/>
          <a:ext cx="2394169" cy="125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b="1" kern="1200" dirty="0"/>
            <a:t>Inquire: </a:t>
          </a:r>
          <a:r>
            <a:rPr lang="et-EE" sz="1800" kern="1200" dirty="0"/>
            <a:t>additional information you are missing</a:t>
          </a:r>
          <a:endParaRPr lang="en-GB" sz="1800" kern="1200" dirty="0"/>
        </a:p>
      </dsp:txBody>
      <dsp:txXfrm>
        <a:off x="2580171" y="1003359"/>
        <a:ext cx="2271537" cy="1133425"/>
      </dsp:txXfrm>
    </dsp:sp>
    <dsp:sp modelId="{313D9EE1-E8E6-46F2-B119-C882DD853263}">
      <dsp:nvSpPr>
        <dsp:cNvPr id="0" name=""/>
        <dsp:cNvSpPr/>
      </dsp:nvSpPr>
      <dsp:spPr>
        <a:xfrm>
          <a:off x="5032732" y="942043"/>
          <a:ext cx="2394169" cy="125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b="1" kern="1200" dirty="0"/>
            <a:t>Suggest: </a:t>
          </a:r>
          <a:r>
            <a:rPr lang="et-EE" sz="1800" kern="1200" dirty="0"/>
            <a:t>ideas for improving the current iteration of the work</a:t>
          </a:r>
          <a:endParaRPr lang="en-GB" sz="1800" kern="1200" dirty="0"/>
        </a:p>
      </dsp:txBody>
      <dsp:txXfrm>
        <a:off x="5094048" y="1003359"/>
        <a:ext cx="2271537" cy="1133425"/>
      </dsp:txXfrm>
    </dsp:sp>
    <dsp:sp modelId="{7477F7C8-DC5D-4552-8EF1-F4C95C8DA527}">
      <dsp:nvSpPr>
        <dsp:cNvPr id="0" name=""/>
        <dsp:cNvSpPr/>
      </dsp:nvSpPr>
      <dsp:spPr>
        <a:xfrm>
          <a:off x="7546610" y="942043"/>
          <a:ext cx="2394169" cy="12560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t-EE" sz="1800" b="1" kern="1200" dirty="0"/>
            <a:t>Elevate: </a:t>
          </a:r>
          <a:r>
            <a:rPr lang="et-EE" sz="1800" kern="1200" dirty="0"/>
            <a:t>ideas for future work or for raising the current work</a:t>
          </a:r>
          <a:endParaRPr lang="en-GB" sz="1800" kern="1200" dirty="0"/>
        </a:p>
      </dsp:txBody>
      <dsp:txXfrm>
        <a:off x="7607926" y="1003359"/>
        <a:ext cx="2271537" cy="113342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3"/>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13"/>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24" name="Google Shape;24;p13"/>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6" name="Google Shape;86;p2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8" name="Google Shape;88;p2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3"/>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3" name="Google Shape;93;p2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95" name="Google Shape;95;p23"/>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9" name="Google Shape;29;p1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1" name="Google Shape;31;p1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5"/>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6" name="Google Shape;36;p1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8" name="Google Shape;38;p1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1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1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46" name="Google Shape;46;p1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1" name="Google Shape;51;p17"/>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17"/>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3" name="Google Shape;53;p17"/>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4" name="Google Shape;54;p1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56" name="Google Shape;56;p1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0" name="Google Shape;60;p1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6" name="Google Shape;66;p1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0"/>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0"/>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Gill Sans"/>
              <a:buNone/>
              <a:defRPr sz="20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1" name="Google Shape;71;p20"/>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2" name="Google Shape;72;p2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74" name="Google Shape;74;p2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a:spLocks noGrp="1"/>
          </p:cNvSpPr>
          <p:nvPr>
            <p:ph type="pic" idx="2"/>
          </p:nvPr>
        </p:nvSpPr>
        <p:spPr>
          <a:xfrm>
            <a:off x="447817" y="599725"/>
            <a:ext cx="11290859" cy="3557252"/>
          </a:xfrm>
          <a:prstGeom prst="rect">
            <a:avLst/>
          </a:prstGeom>
          <a:noFill/>
          <a:ln>
            <a:noFill/>
          </a:ln>
        </p:spPr>
      </p:sp>
      <p:sp>
        <p:nvSpPr>
          <p:cNvPr id="78" name="Google Shape;78;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9" name="Google Shape;79;p2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1" name="Google Shape;81;p2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2"/>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r>
              <a:rPr lang="en-GB"/>
              <a:t>AAA</a:t>
            </a:r>
            <a:endParaRPr/>
          </a:p>
        </p:txBody>
      </p:sp>
      <p:sp>
        <p:nvSpPr>
          <p:cNvPr id="14" name="Google Shape;14;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sistant-erasm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file:////Users/sirjevirkus/Library/Group%20Containers/UBF8T346G9.ms/WebArchiveCopyPasteTempFiles/com.microsoft.Word/Unknown.jpe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sirjevirkus/Library/Group%20Containers/UBF8T346G9.ms/WebArchiveCopyPasteTempFiles/com.microsoft.Word/images.jpe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Users/sirjevirkus/Library/Group%20Containers/UBF8T346G9.ms/WebArchiveCopyPasteTempFiles/com.microsoft.Word/image.jpe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07/s11528-018-0264-y" TargetMode="External"/><Relationship Id="rId2" Type="http://schemas.openxmlformats.org/officeDocument/2006/relationships/hyperlink" Target="https://doi-org.ezproxy.tlu.ee/10.4018/978-1-4666-9680-8.ch011" TargetMode="External"/><Relationship Id="rId1" Type="http://schemas.openxmlformats.org/officeDocument/2006/relationships/slideLayout" Target="../slideLayouts/slideLayout2.xml"/><Relationship Id="rId5" Type="http://schemas.openxmlformats.org/officeDocument/2006/relationships/hyperlink" Target="http://dx.doi.org/10.3390/educsci10030060" TargetMode="External"/><Relationship Id="rId4" Type="http://schemas.openxmlformats.org/officeDocument/2006/relationships/hyperlink" Target="https://doi.org/10.3102/00346543029848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sirjevirkus/Library/Group%20Containers/UBF8T346G9.ms/WebArchiveCopyPasteTempFiles/com.microsoft.Word/Feedback%2520model.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sirjevirkus/Library/Group%20Containers/UBF8T346G9.ms/WebArchiveCopyPasteTempFiles/com.microsoft.Word/image.jpe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857416" y="3877931"/>
            <a:ext cx="10993549" cy="1475013"/>
          </a:xfrm>
          <a:prstGeom prst="rect">
            <a:avLst/>
          </a:prstGeom>
          <a:noFill/>
          <a:ln>
            <a:noFill/>
          </a:ln>
        </p:spPr>
        <p:txBody>
          <a:bodyPr spcFirstLastPara="1" wrap="square" lIns="91425" tIns="45700" rIns="91425" bIns="45700" anchor="b" anchorCtr="0">
            <a:normAutofit/>
          </a:bodyPr>
          <a:lstStyle/>
          <a:p>
            <a:pPr>
              <a:buClr>
                <a:schemeClr val="lt1"/>
              </a:buClr>
            </a:pPr>
            <a:r>
              <a:rPr lang="en-EE" kern="0" dirty="0">
                <a:solidFill>
                  <a:schemeClr val="bg1"/>
                </a:solidFill>
                <a:effectLst/>
                <a:latin typeface="Gill Sans MT" panose="020B0502020104020203" pitchFamily="34" charset="77"/>
                <a:ea typeface="Times New Roman" panose="02020603050405020304" pitchFamily="18" charset="0"/>
              </a:rPr>
              <a:t>Assessment and Evaluation in Digital Education: </a:t>
            </a:r>
            <a:r>
              <a:rPr lang="en-GB" altLang="en-EE" sz="3600" dirty="0">
                <a:solidFill>
                  <a:schemeClr val="bg1"/>
                </a:solidFill>
                <a:cs typeface="Calibri" panose="020F0502020204030204" pitchFamily="34" charset="0"/>
              </a:rPr>
              <a:t>The Importance of Feedback in Online Learning</a:t>
            </a:r>
            <a:endParaRPr lang="en-US" dirty="0">
              <a:solidFill>
                <a:schemeClr val="bg1"/>
              </a:solidFill>
              <a:latin typeface="Gill Sans MT" panose="020B0502020104020203" pitchFamily="34" charset="77"/>
            </a:endParaRPr>
          </a:p>
        </p:txBody>
      </p:sp>
      <p:sp>
        <p:nvSpPr>
          <p:cNvPr id="103" name="Google Shape;103;p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72"/>
              <a:buNone/>
              <a:tabLst>
                <a:tab pos="10764838" algn="r"/>
              </a:tabLst>
            </a:pPr>
            <a:r>
              <a:rPr lang="lt-LT" dirty="0"/>
              <a:t>Sirje Virkus (</a:t>
            </a:r>
            <a:r>
              <a:rPr lang="lt-LT" dirty="0" err="1"/>
              <a:t>sirje.virkus</a:t>
            </a:r>
            <a:r>
              <a:rPr lang="en-GB" dirty="0"/>
              <a:t>@</a:t>
            </a:r>
            <a:r>
              <a:rPr lang="en-GB" dirty="0" err="1"/>
              <a:t>tlu.ee</a:t>
            </a:r>
            <a:r>
              <a:rPr lang="en-GB" dirty="0"/>
              <a:t>)</a:t>
            </a:r>
            <a:r>
              <a:rPr lang="lt-LT" dirty="0"/>
              <a:t>	</a:t>
            </a:r>
            <a:r>
              <a:rPr lang="lt-LT" dirty="0">
                <a:hlinkClick r:id="rId3"/>
              </a:rPr>
              <a:t>https://www.assistant-erasmus.eu</a:t>
            </a:r>
            <a:endParaRPr dirty="0"/>
          </a:p>
        </p:txBody>
      </p:sp>
      <p:pic>
        <p:nvPicPr>
          <p:cNvPr id="106" name="Google Shape;106;p1" descr="https://lh3.googleusercontent.com/GXefnIV0a9tEB84iafg5Y1S8wLel7A0hM_aSpB-rynzKlwnb5Mo0AmgxbKou2jdJR1zA8avAlNXUUBUCpdmTdmW2FybjWhcFS9EvcrxATTgnFrUc7lakH1Xmf4WMm5v-WagOzQZtY-JnAvH8oa4-o7N7CgKZb-KJ4O-174e3SQrLb9X6AEV49vZADYmoet4A"/>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19124" y="652463"/>
            <a:ext cx="3073821" cy="652462"/>
          </a:xfrm>
          <a:prstGeom prst="rect">
            <a:avLst/>
          </a:prstGeom>
          <a:noFill/>
          <a:ln>
            <a:noFill/>
          </a:ln>
        </p:spPr>
      </p:pic>
      <p:pic>
        <p:nvPicPr>
          <p:cNvPr id="107" name="Google Shape;107;p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718550" y="639762"/>
            <a:ext cx="2589730" cy="827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FC91AA4-5F02-359D-A36F-B2C4505AE765}"/>
              </a:ext>
            </a:extLst>
          </p:cNvPr>
          <p:cNvSpPr>
            <a:spLocks noGrp="1" noChangeArrowheads="1"/>
          </p:cNvSpPr>
          <p:nvPr>
            <p:ph type="title"/>
          </p:nvPr>
        </p:nvSpPr>
        <p:spPr/>
        <p:txBody>
          <a:bodyPr>
            <a:normAutofit/>
          </a:bodyPr>
          <a:lstStyle/>
          <a:p>
            <a:r>
              <a:rPr lang="en-GB" altLang="et-EE" sz="3600" dirty="0"/>
              <a:t>Characteristics of Good Feedback </a:t>
            </a:r>
          </a:p>
        </p:txBody>
      </p:sp>
      <p:sp>
        <p:nvSpPr>
          <p:cNvPr id="3" name="Content Placeholder 2">
            <a:extLst>
              <a:ext uri="{FF2B5EF4-FFF2-40B4-BE49-F238E27FC236}">
                <a16:creationId xmlns:a16="http://schemas.microsoft.com/office/drawing/2014/main" id="{AFB8DA5A-377E-9AF9-B6DD-18B0538913EC}"/>
              </a:ext>
            </a:extLst>
          </p:cNvPr>
          <p:cNvSpPr>
            <a:spLocks noGrp="1"/>
          </p:cNvSpPr>
          <p:nvPr>
            <p:ph idx="1"/>
          </p:nvPr>
        </p:nvSpPr>
        <p:spPr>
          <a:xfrm>
            <a:off x="838200" y="1690688"/>
            <a:ext cx="10515600" cy="4481512"/>
          </a:xfrm>
        </p:spPr>
        <p:txBody>
          <a:bodyPr/>
          <a:lstStyle/>
          <a:p>
            <a:pPr>
              <a:defRPr/>
            </a:pPr>
            <a:endParaRPr lang="et-EE" dirty="0"/>
          </a:p>
          <a:p>
            <a:pPr>
              <a:defRPr/>
            </a:pPr>
            <a:endParaRPr lang="en-GB" dirty="0"/>
          </a:p>
        </p:txBody>
      </p:sp>
      <p:sp>
        <p:nvSpPr>
          <p:cNvPr id="4" name="TextBox 3">
            <a:extLst>
              <a:ext uri="{FF2B5EF4-FFF2-40B4-BE49-F238E27FC236}">
                <a16:creationId xmlns:a16="http://schemas.microsoft.com/office/drawing/2014/main" id="{131A7217-C2FC-6A5C-7457-57EB25245FF2}"/>
              </a:ext>
            </a:extLst>
          </p:cNvPr>
          <p:cNvSpPr txBox="1"/>
          <p:nvPr/>
        </p:nvSpPr>
        <p:spPr>
          <a:xfrm>
            <a:off x="983975" y="2216426"/>
            <a:ext cx="7494103" cy="2154436"/>
          </a:xfrm>
          <a:prstGeom prst="rect">
            <a:avLst/>
          </a:prstGeom>
          <a:noFill/>
        </p:spPr>
        <p:txBody>
          <a:bodyPr wrap="square">
            <a:spAutoFit/>
          </a:bodyPr>
          <a:lstStyle/>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Focus on specific learning objectives</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Providing actionable suggestions</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Encouraging student reflection</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Timely and respectful delivery</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Offering praise and recognition</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endParaRPr lang="en-EE" dirty="0">
              <a:effectLst/>
            </a:endParaRPr>
          </a:p>
        </p:txBody>
      </p:sp>
      <p:sp>
        <p:nvSpPr>
          <p:cNvPr id="2" name="Rectangle 2">
            <a:extLst>
              <a:ext uri="{FF2B5EF4-FFF2-40B4-BE49-F238E27FC236}">
                <a16:creationId xmlns:a16="http://schemas.microsoft.com/office/drawing/2014/main" id="{2D50FF45-75A1-48FB-A226-5FFBD2018432}"/>
              </a:ext>
            </a:extLst>
          </p:cNvPr>
          <p:cNvSpPr>
            <a:spLocks noChangeArrowheads="1"/>
          </p:cNvSpPr>
          <p:nvPr/>
        </p:nvSpPr>
        <p:spPr bwMode="auto">
          <a:xfrm>
            <a:off x="8539560" y="4033131"/>
            <a:ext cx="114248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E"/>
          </a:p>
        </p:txBody>
      </p:sp>
      <p:pic>
        <p:nvPicPr>
          <p:cNvPr id="2049" name="Picture 3">
            <a:extLst>
              <a:ext uri="{FF2B5EF4-FFF2-40B4-BE49-F238E27FC236}">
                <a16:creationId xmlns:a16="http://schemas.microsoft.com/office/drawing/2014/main" id="{59997CBD-B10F-9711-91EE-6026A6F9711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191001" y="4033131"/>
            <a:ext cx="3854134" cy="255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10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FC91AA4-5F02-359D-A36F-B2C4505AE765}"/>
              </a:ext>
            </a:extLst>
          </p:cNvPr>
          <p:cNvSpPr>
            <a:spLocks noGrp="1" noChangeArrowheads="1"/>
          </p:cNvSpPr>
          <p:nvPr>
            <p:ph type="title"/>
          </p:nvPr>
        </p:nvSpPr>
        <p:spPr/>
        <p:txBody>
          <a:bodyPr>
            <a:normAutofit/>
          </a:bodyPr>
          <a:lstStyle/>
          <a:p>
            <a:r>
              <a:rPr lang="en-GB" altLang="et-EE" sz="3600" dirty="0"/>
              <a:t>Forms of Feedback </a:t>
            </a:r>
          </a:p>
        </p:txBody>
      </p:sp>
      <p:sp>
        <p:nvSpPr>
          <p:cNvPr id="3" name="Content Placeholder 2">
            <a:extLst>
              <a:ext uri="{FF2B5EF4-FFF2-40B4-BE49-F238E27FC236}">
                <a16:creationId xmlns:a16="http://schemas.microsoft.com/office/drawing/2014/main" id="{AFB8DA5A-377E-9AF9-B6DD-18B0538913EC}"/>
              </a:ext>
            </a:extLst>
          </p:cNvPr>
          <p:cNvSpPr>
            <a:spLocks noGrp="1"/>
          </p:cNvSpPr>
          <p:nvPr>
            <p:ph idx="1"/>
          </p:nvPr>
        </p:nvSpPr>
        <p:spPr>
          <a:xfrm>
            <a:off x="838200" y="1690688"/>
            <a:ext cx="10515600" cy="4481512"/>
          </a:xfrm>
        </p:spPr>
        <p:txBody>
          <a:bodyPr/>
          <a:lstStyle/>
          <a:p>
            <a:pPr>
              <a:defRPr/>
            </a:pPr>
            <a:endParaRPr lang="et-EE" dirty="0"/>
          </a:p>
          <a:p>
            <a:pPr>
              <a:defRPr/>
            </a:pPr>
            <a:endParaRPr lang="en-GB" dirty="0"/>
          </a:p>
        </p:txBody>
      </p:sp>
      <p:sp>
        <p:nvSpPr>
          <p:cNvPr id="4" name="TextBox 3">
            <a:extLst>
              <a:ext uri="{FF2B5EF4-FFF2-40B4-BE49-F238E27FC236}">
                <a16:creationId xmlns:a16="http://schemas.microsoft.com/office/drawing/2014/main" id="{131A7217-C2FC-6A5C-7457-57EB25245FF2}"/>
              </a:ext>
            </a:extLst>
          </p:cNvPr>
          <p:cNvSpPr txBox="1"/>
          <p:nvPr/>
        </p:nvSpPr>
        <p:spPr>
          <a:xfrm>
            <a:off x="983975" y="2216426"/>
            <a:ext cx="7494103" cy="2523768"/>
          </a:xfrm>
          <a:prstGeom prst="rect">
            <a:avLst/>
          </a:prstGeom>
          <a:noFill/>
        </p:spPr>
        <p:txBody>
          <a:bodyPr wrap="square">
            <a:spAutoFit/>
          </a:bodyPr>
          <a:lstStyle/>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Written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Verbal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Peer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Self-assessment</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Automatic feedback generation in online learning environments</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endParaRPr lang="en-EE" dirty="0">
              <a:effectLst/>
            </a:endParaRPr>
          </a:p>
        </p:txBody>
      </p:sp>
      <p:sp>
        <p:nvSpPr>
          <p:cNvPr id="2" name="Rectangle 2">
            <a:extLst>
              <a:ext uri="{FF2B5EF4-FFF2-40B4-BE49-F238E27FC236}">
                <a16:creationId xmlns:a16="http://schemas.microsoft.com/office/drawing/2014/main" id="{8ED7E037-7222-B2A3-163C-79CD46465334}"/>
              </a:ext>
            </a:extLst>
          </p:cNvPr>
          <p:cNvSpPr>
            <a:spLocks noChangeArrowheads="1"/>
          </p:cNvSpPr>
          <p:nvPr/>
        </p:nvSpPr>
        <p:spPr bwMode="auto">
          <a:xfrm>
            <a:off x="8589335" y="4291743"/>
            <a:ext cx="124484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E"/>
          </a:p>
        </p:txBody>
      </p:sp>
      <p:pic>
        <p:nvPicPr>
          <p:cNvPr id="3073" name="Picture 4">
            <a:extLst>
              <a:ext uri="{FF2B5EF4-FFF2-40B4-BE49-F238E27FC236}">
                <a16:creationId xmlns:a16="http://schemas.microsoft.com/office/drawing/2014/main" id="{0564DAF0-B2FE-1D91-EAEA-17A9D65FE91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51777" y="3663756"/>
            <a:ext cx="3602023" cy="189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63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FC91AA4-5F02-359D-A36F-B2C4505AE765}"/>
              </a:ext>
            </a:extLst>
          </p:cNvPr>
          <p:cNvSpPr>
            <a:spLocks noGrp="1" noChangeArrowheads="1"/>
          </p:cNvSpPr>
          <p:nvPr>
            <p:ph type="title"/>
          </p:nvPr>
        </p:nvSpPr>
        <p:spPr/>
        <p:txBody>
          <a:bodyPr>
            <a:normAutofit/>
          </a:bodyPr>
          <a:lstStyle/>
          <a:p>
            <a:r>
              <a:rPr lang="en-GB" altLang="et-EE" sz="3600" dirty="0"/>
              <a:t>Designing Feedback Strategies</a:t>
            </a:r>
          </a:p>
        </p:txBody>
      </p:sp>
      <p:sp>
        <p:nvSpPr>
          <p:cNvPr id="3" name="Content Placeholder 2">
            <a:extLst>
              <a:ext uri="{FF2B5EF4-FFF2-40B4-BE49-F238E27FC236}">
                <a16:creationId xmlns:a16="http://schemas.microsoft.com/office/drawing/2014/main" id="{AFB8DA5A-377E-9AF9-B6DD-18B0538913EC}"/>
              </a:ext>
            </a:extLst>
          </p:cNvPr>
          <p:cNvSpPr>
            <a:spLocks noGrp="1"/>
          </p:cNvSpPr>
          <p:nvPr>
            <p:ph idx="1"/>
          </p:nvPr>
        </p:nvSpPr>
        <p:spPr>
          <a:xfrm>
            <a:off x="838200" y="1690688"/>
            <a:ext cx="10515600" cy="4481512"/>
          </a:xfrm>
        </p:spPr>
        <p:txBody>
          <a:bodyPr/>
          <a:lstStyle/>
          <a:p>
            <a:pPr>
              <a:defRPr/>
            </a:pPr>
            <a:endParaRPr lang="et-EE" dirty="0"/>
          </a:p>
          <a:p>
            <a:pPr>
              <a:defRPr/>
            </a:pPr>
            <a:endParaRPr lang="en-GB" dirty="0"/>
          </a:p>
        </p:txBody>
      </p:sp>
      <p:sp>
        <p:nvSpPr>
          <p:cNvPr id="4" name="TextBox 3">
            <a:extLst>
              <a:ext uri="{FF2B5EF4-FFF2-40B4-BE49-F238E27FC236}">
                <a16:creationId xmlns:a16="http://schemas.microsoft.com/office/drawing/2014/main" id="{131A7217-C2FC-6A5C-7457-57EB25245FF2}"/>
              </a:ext>
            </a:extLst>
          </p:cNvPr>
          <p:cNvSpPr txBox="1"/>
          <p:nvPr/>
        </p:nvSpPr>
        <p:spPr>
          <a:xfrm>
            <a:off x="983975" y="2216426"/>
            <a:ext cx="7494103" cy="1785104"/>
          </a:xfrm>
          <a:prstGeom prst="rect">
            <a:avLst/>
          </a:prstGeom>
          <a:noFill/>
        </p:spPr>
        <p:txBody>
          <a:bodyPr wrap="square">
            <a:spAutoFit/>
          </a:bodyPr>
          <a:lstStyle/>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Elements of an effective feedback strategy</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Clear learning objectives and ongoing assessment</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Timely feedback and self-reflection</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Goal setting and action planning</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endParaRPr lang="en-EE" dirty="0">
              <a:effectLst/>
            </a:endParaRPr>
          </a:p>
        </p:txBody>
      </p:sp>
      <p:sp>
        <p:nvSpPr>
          <p:cNvPr id="2" name="Rectangle 2">
            <a:extLst>
              <a:ext uri="{FF2B5EF4-FFF2-40B4-BE49-F238E27FC236}">
                <a16:creationId xmlns:a16="http://schemas.microsoft.com/office/drawing/2014/main" id="{085B2330-70EB-23C5-C0B7-967FA9C40F3B}"/>
              </a:ext>
            </a:extLst>
          </p:cNvPr>
          <p:cNvSpPr>
            <a:spLocks noChangeArrowheads="1"/>
          </p:cNvSpPr>
          <p:nvPr/>
        </p:nvSpPr>
        <p:spPr bwMode="auto">
          <a:xfrm>
            <a:off x="5744815" y="4104860"/>
            <a:ext cx="14577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E"/>
          </a:p>
        </p:txBody>
      </p:sp>
      <p:pic>
        <p:nvPicPr>
          <p:cNvPr id="4097" name="Picture 7">
            <a:extLst>
              <a:ext uri="{FF2B5EF4-FFF2-40B4-BE49-F238E27FC236}">
                <a16:creationId xmlns:a16="http://schemas.microsoft.com/office/drawing/2014/main" id="{5B46F2A2-087F-99FE-BFDE-2F70374CCE6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948712" y="4054129"/>
            <a:ext cx="4078201" cy="222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83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EABE0134-48BF-36F5-7C07-4A5B5AE3FFE0}"/>
              </a:ext>
            </a:extLst>
          </p:cNvPr>
          <p:cNvSpPr>
            <a:spLocks noGrp="1" noChangeArrowheads="1"/>
          </p:cNvSpPr>
          <p:nvPr>
            <p:ph type="title"/>
          </p:nvPr>
        </p:nvSpPr>
        <p:spPr/>
        <p:txBody>
          <a:bodyPr>
            <a:normAutofit/>
          </a:bodyPr>
          <a:lstStyle/>
          <a:p>
            <a:r>
              <a:rPr lang="en-GB" altLang="et-EE" sz="3600" dirty="0"/>
              <a:t>Methods Suitable For E-feedback  </a:t>
            </a:r>
          </a:p>
        </p:txBody>
      </p:sp>
      <p:graphicFrame>
        <p:nvGraphicFramePr>
          <p:cNvPr id="4" name="Content Placeholder 3">
            <a:extLst>
              <a:ext uri="{FF2B5EF4-FFF2-40B4-BE49-F238E27FC236}">
                <a16:creationId xmlns:a16="http://schemas.microsoft.com/office/drawing/2014/main" id="{3E399552-95E9-1F56-0D33-B5902AFBFF23}"/>
              </a:ext>
            </a:extLst>
          </p:cNvPr>
          <p:cNvGraphicFramePr>
            <a:graphicFrameLocks noGrp="1"/>
          </p:cNvGraphicFramePr>
          <p:nvPr>
            <p:ph sz="half" idx="1"/>
            <p:extLst>
              <p:ext uri="{D42A27DB-BD31-4B8C-83A1-F6EECF244321}">
                <p14:modId xmlns:p14="http://schemas.microsoft.com/office/powerpoint/2010/main" val="2154589685"/>
              </p:ext>
            </p:extLst>
          </p:nvPr>
        </p:nvGraphicFramePr>
        <p:xfrm>
          <a:off x="838201" y="2406869"/>
          <a:ext cx="4595648" cy="376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3" name="Content Placeholder 4">
            <a:extLst>
              <a:ext uri="{FF2B5EF4-FFF2-40B4-BE49-F238E27FC236}">
                <a16:creationId xmlns:a16="http://schemas.microsoft.com/office/drawing/2014/main" id="{852FE4E9-89D9-500F-7592-8812546FF1F0}"/>
              </a:ext>
            </a:extLst>
          </p:cNvPr>
          <p:cNvSpPr>
            <a:spLocks noGrp="1" noChangeArrowheads="1"/>
          </p:cNvSpPr>
          <p:nvPr>
            <p:ph sz="half" idx="2"/>
          </p:nvPr>
        </p:nvSpPr>
        <p:spPr>
          <a:xfrm>
            <a:off x="6419850" y="1690688"/>
            <a:ext cx="4937125" cy="4481512"/>
          </a:xfrm>
        </p:spPr>
        <p:txBody>
          <a:bodyPr/>
          <a:lstStyle/>
          <a:p>
            <a:r>
              <a:rPr lang="en-GB" altLang="et-EE" sz="2400" dirty="0"/>
              <a:t>Feedback is the comments, questions, and information on how students are achieving predetermined goal.</a:t>
            </a:r>
          </a:p>
          <a:p>
            <a:r>
              <a:rPr lang="en-GB" altLang="et-EE" sz="2400" dirty="0"/>
              <a:t>Feedback methods are not discipline-specific, they are context- dependent.</a:t>
            </a:r>
          </a:p>
        </p:txBody>
      </p:sp>
      <p:sp>
        <p:nvSpPr>
          <p:cNvPr id="2" name="Rounded Rectangle 1">
            <a:extLst>
              <a:ext uri="{FF2B5EF4-FFF2-40B4-BE49-F238E27FC236}">
                <a16:creationId xmlns:a16="http://schemas.microsoft.com/office/drawing/2014/main" id="{60A5BD6A-25DD-F90C-2C77-5301ADAB090E}"/>
              </a:ext>
            </a:extLst>
          </p:cNvPr>
          <p:cNvSpPr/>
          <p:nvPr/>
        </p:nvSpPr>
        <p:spPr>
          <a:xfrm>
            <a:off x="3181350" y="6184900"/>
            <a:ext cx="8172450" cy="4572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sz="1600" dirty="0">
                <a:solidFill>
                  <a:schemeClr val="tx1"/>
                </a:solidFill>
              </a:rPr>
              <a:t>Costello, J., &amp; Crane, D. (2016). Effective Feedback in Online Learning.</a:t>
            </a:r>
            <a:r>
              <a:rPr lang="et-EE" dirty="0"/>
              <a:t>.</a:t>
            </a:r>
            <a:endParaRPr lang="en-GB"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6">
            <a:extLst>
              <a:ext uri="{FF2B5EF4-FFF2-40B4-BE49-F238E27FC236}">
                <a16:creationId xmlns:a16="http://schemas.microsoft.com/office/drawing/2014/main" id="{63043D43-21ED-6C8A-550E-25ADCB4DB4AC}"/>
              </a:ext>
            </a:extLst>
          </p:cNvPr>
          <p:cNvSpPr>
            <a:spLocks noGrp="1" noChangeArrowheads="1"/>
          </p:cNvSpPr>
          <p:nvPr>
            <p:ph type="title"/>
          </p:nvPr>
        </p:nvSpPr>
        <p:spPr/>
        <p:txBody>
          <a:bodyPr>
            <a:normAutofit/>
          </a:bodyPr>
          <a:lstStyle/>
          <a:p>
            <a:r>
              <a:rPr lang="en-GB" altLang="et-EE" sz="3600" dirty="0"/>
              <a:t>Methods Suitable for E-feedback </a:t>
            </a:r>
          </a:p>
        </p:txBody>
      </p:sp>
      <p:sp>
        <p:nvSpPr>
          <p:cNvPr id="26626" name="Text Placeholder 7">
            <a:extLst>
              <a:ext uri="{FF2B5EF4-FFF2-40B4-BE49-F238E27FC236}">
                <a16:creationId xmlns:a16="http://schemas.microsoft.com/office/drawing/2014/main" id="{C7CC8F13-0A9E-9EC5-D6DF-74D83EE5AA69}"/>
              </a:ext>
            </a:extLst>
          </p:cNvPr>
          <p:cNvSpPr>
            <a:spLocks noGrp="1" noChangeArrowheads="1"/>
          </p:cNvSpPr>
          <p:nvPr>
            <p:ph type="body" idx="1"/>
          </p:nvPr>
        </p:nvSpPr>
        <p:spPr>
          <a:xfrm>
            <a:off x="839788" y="2011363"/>
            <a:ext cx="4937125" cy="525462"/>
          </a:xfrm>
        </p:spPr>
        <p:txBody>
          <a:bodyPr/>
          <a:lstStyle/>
          <a:p>
            <a:r>
              <a:rPr lang="et-EE" altLang="et-EE"/>
              <a:t>Automated tutors</a:t>
            </a:r>
            <a:endParaRPr lang="en-GB" altLang="et-EE"/>
          </a:p>
        </p:txBody>
      </p:sp>
      <p:sp>
        <p:nvSpPr>
          <p:cNvPr id="26627" name="Content Placeholder 8">
            <a:extLst>
              <a:ext uri="{FF2B5EF4-FFF2-40B4-BE49-F238E27FC236}">
                <a16:creationId xmlns:a16="http://schemas.microsoft.com/office/drawing/2014/main" id="{A7C47D1E-AF2F-5CDD-5610-AC10D92930DE}"/>
              </a:ext>
            </a:extLst>
          </p:cNvPr>
          <p:cNvSpPr>
            <a:spLocks noGrp="1" noChangeArrowheads="1"/>
          </p:cNvSpPr>
          <p:nvPr>
            <p:ph sz="half" idx="2"/>
          </p:nvPr>
        </p:nvSpPr>
        <p:spPr>
          <a:xfrm>
            <a:off x="839788" y="2536825"/>
            <a:ext cx="4937125" cy="3654425"/>
          </a:xfrm>
        </p:spPr>
        <p:txBody>
          <a:bodyPr/>
          <a:lstStyle/>
          <a:p>
            <a:r>
              <a:rPr lang="en-GB" altLang="et-EE" sz="2400"/>
              <a:t>computer-generated comments based on background programming;</a:t>
            </a:r>
          </a:p>
          <a:p>
            <a:r>
              <a:rPr lang="en-GB" altLang="et-EE" sz="2400"/>
              <a:t>model answers or programmed feedback given in response to answers submitted to learners on computer-based assessments.</a:t>
            </a:r>
          </a:p>
          <a:p>
            <a:endParaRPr lang="en-GB" altLang="et-EE"/>
          </a:p>
        </p:txBody>
      </p:sp>
      <p:sp>
        <p:nvSpPr>
          <p:cNvPr id="26628" name="Text Placeholder 9">
            <a:extLst>
              <a:ext uri="{FF2B5EF4-FFF2-40B4-BE49-F238E27FC236}">
                <a16:creationId xmlns:a16="http://schemas.microsoft.com/office/drawing/2014/main" id="{1A71ADB2-00CF-6B36-0066-7F8DEA7FB233}"/>
              </a:ext>
            </a:extLst>
          </p:cNvPr>
          <p:cNvSpPr>
            <a:spLocks noGrp="1" noChangeArrowheads="1"/>
          </p:cNvSpPr>
          <p:nvPr>
            <p:ph type="body" sz="quarter" idx="3"/>
          </p:nvPr>
        </p:nvSpPr>
        <p:spPr>
          <a:xfrm>
            <a:off x="6419850" y="2011363"/>
            <a:ext cx="4937125" cy="525462"/>
          </a:xfrm>
        </p:spPr>
        <p:txBody>
          <a:bodyPr/>
          <a:lstStyle/>
          <a:p>
            <a:r>
              <a:rPr lang="et-EE" altLang="et-EE"/>
              <a:t>Auto-scoring</a:t>
            </a:r>
            <a:endParaRPr lang="en-GB" altLang="et-EE"/>
          </a:p>
        </p:txBody>
      </p:sp>
      <p:sp>
        <p:nvSpPr>
          <p:cNvPr id="26629" name="Content Placeholder 10">
            <a:extLst>
              <a:ext uri="{FF2B5EF4-FFF2-40B4-BE49-F238E27FC236}">
                <a16:creationId xmlns:a16="http://schemas.microsoft.com/office/drawing/2014/main" id="{A3FFB43F-6062-DD4A-410E-C18AFA634E87}"/>
              </a:ext>
            </a:extLst>
          </p:cNvPr>
          <p:cNvSpPr>
            <a:spLocks noGrp="1" noChangeArrowheads="1"/>
          </p:cNvSpPr>
          <p:nvPr>
            <p:ph sz="quarter" idx="4"/>
          </p:nvPr>
        </p:nvSpPr>
        <p:spPr>
          <a:xfrm>
            <a:off x="6419850" y="2536825"/>
            <a:ext cx="4937125" cy="3654425"/>
          </a:xfrm>
        </p:spPr>
        <p:txBody>
          <a:bodyPr/>
          <a:lstStyle/>
          <a:p>
            <a:r>
              <a:rPr lang="et-EE" altLang="et-EE" sz="2400"/>
              <a:t>a</a:t>
            </a:r>
            <a:r>
              <a:rPr lang="en-US" altLang="et-EE" sz="2400"/>
              <a:t>uto-scoring of assignments is</a:t>
            </a:r>
            <a:r>
              <a:rPr lang="et-EE" altLang="et-EE" sz="2400"/>
              <a:t> </a:t>
            </a:r>
            <a:r>
              <a:rPr lang="en-US" altLang="et-EE" sz="2400"/>
              <a:t>used in educational games, or computer marked tests</a:t>
            </a:r>
            <a:r>
              <a:rPr lang="et-EE" altLang="et-EE" sz="2400"/>
              <a:t>;</a:t>
            </a:r>
          </a:p>
          <a:p>
            <a:r>
              <a:rPr lang="en-US" altLang="et-EE" sz="2400"/>
              <a:t>differs from the auto</a:t>
            </a:r>
            <a:r>
              <a:rPr lang="et-EE" altLang="et-EE" sz="2400"/>
              <a:t>mated</a:t>
            </a:r>
            <a:r>
              <a:rPr lang="en-US" altLang="et-EE" sz="2400"/>
              <a:t> tutor in that a score is provided</a:t>
            </a:r>
            <a:r>
              <a:rPr lang="et-EE" altLang="et-EE" sz="2400"/>
              <a:t>;</a:t>
            </a:r>
          </a:p>
          <a:p>
            <a:r>
              <a:rPr lang="et-EE" altLang="et-EE" sz="2400"/>
              <a:t>requires background programming.</a:t>
            </a:r>
            <a:endParaRPr lang="en-GB" altLang="et-EE"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6">
            <a:extLst>
              <a:ext uri="{FF2B5EF4-FFF2-40B4-BE49-F238E27FC236}">
                <a16:creationId xmlns:a16="http://schemas.microsoft.com/office/drawing/2014/main" id="{5737F1FE-FEF0-1854-572E-6649870A4303}"/>
              </a:ext>
            </a:extLst>
          </p:cNvPr>
          <p:cNvSpPr>
            <a:spLocks noGrp="1" noChangeArrowheads="1"/>
          </p:cNvSpPr>
          <p:nvPr>
            <p:ph type="title"/>
          </p:nvPr>
        </p:nvSpPr>
        <p:spPr/>
        <p:txBody>
          <a:bodyPr>
            <a:normAutofit/>
          </a:bodyPr>
          <a:lstStyle/>
          <a:p>
            <a:r>
              <a:rPr lang="en-GB" altLang="et-EE" sz="3600" dirty="0"/>
              <a:t>Methods Suitable for E-feedback </a:t>
            </a:r>
          </a:p>
        </p:txBody>
      </p:sp>
      <p:sp>
        <p:nvSpPr>
          <p:cNvPr id="27650" name="Text Placeholder 7">
            <a:extLst>
              <a:ext uri="{FF2B5EF4-FFF2-40B4-BE49-F238E27FC236}">
                <a16:creationId xmlns:a16="http://schemas.microsoft.com/office/drawing/2014/main" id="{80D8A4B3-C6B0-1549-B410-E91D9AE583C6}"/>
              </a:ext>
            </a:extLst>
          </p:cNvPr>
          <p:cNvSpPr>
            <a:spLocks noGrp="1" noChangeArrowheads="1"/>
          </p:cNvSpPr>
          <p:nvPr>
            <p:ph type="body" idx="1"/>
          </p:nvPr>
        </p:nvSpPr>
        <p:spPr>
          <a:xfrm>
            <a:off x="839788" y="2011363"/>
            <a:ext cx="4937125" cy="525462"/>
          </a:xfrm>
        </p:spPr>
        <p:txBody>
          <a:bodyPr/>
          <a:lstStyle/>
          <a:p>
            <a:r>
              <a:rPr lang="et-EE" altLang="et-EE"/>
              <a:t>Oral comments </a:t>
            </a:r>
            <a:endParaRPr lang="en-GB" altLang="et-EE"/>
          </a:p>
        </p:txBody>
      </p:sp>
      <p:sp>
        <p:nvSpPr>
          <p:cNvPr id="27651" name="Content Placeholder 8">
            <a:extLst>
              <a:ext uri="{FF2B5EF4-FFF2-40B4-BE49-F238E27FC236}">
                <a16:creationId xmlns:a16="http://schemas.microsoft.com/office/drawing/2014/main" id="{27F6D381-2F3C-972F-FC33-21995928A899}"/>
              </a:ext>
            </a:extLst>
          </p:cNvPr>
          <p:cNvSpPr>
            <a:spLocks noGrp="1" noChangeArrowheads="1"/>
          </p:cNvSpPr>
          <p:nvPr>
            <p:ph sz="half" idx="2"/>
          </p:nvPr>
        </p:nvSpPr>
        <p:spPr>
          <a:xfrm>
            <a:off x="839788" y="2536825"/>
            <a:ext cx="4937125" cy="3654425"/>
          </a:xfrm>
        </p:spPr>
        <p:txBody>
          <a:bodyPr/>
          <a:lstStyle/>
          <a:p>
            <a:r>
              <a:rPr lang="en-US" altLang="et-EE" sz="2400"/>
              <a:t>spoken words, such as those used in group discussions</a:t>
            </a:r>
            <a:r>
              <a:rPr lang="et-EE" altLang="et-EE" sz="2400"/>
              <a:t>;</a:t>
            </a:r>
          </a:p>
          <a:p>
            <a:r>
              <a:rPr lang="en-US" altLang="et-EE" sz="2400"/>
              <a:t>may be synchronous or asynchronous comments</a:t>
            </a:r>
            <a:r>
              <a:rPr lang="et-EE" altLang="et-EE" sz="2400"/>
              <a:t>.</a:t>
            </a:r>
            <a:endParaRPr lang="en-GB" altLang="et-EE" sz="2400"/>
          </a:p>
        </p:txBody>
      </p:sp>
      <p:sp>
        <p:nvSpPr>
          <p:cNvPr id="27652" name="Text Placeholder 9">
            <a:extLst>
              <a:ext uri="{FF2B5EF4-FFF2-40B4-BE49-F238E27FC236}">
                <a16:creationId xmlns:a16="http://schemas.microsoft.com/office/drawing/2014/main" id="{9F5DFE28-3ADB-C096-9A5E-A60AC65199BA}"/>
              </a:ext>
            </a:extLst>
          </p:cNvPr>
          <p:cNvSpPr>
            <a:spLocks noGrp="1" noChangeArrowheads="1"/>
          </p:cNvSpPr>
          <p:nvPr>
            <p:ph type="body" sz="quarter" idx="3"/>
          </p:nvPr>
        </p:nvSpPr>
        <p:spPr>
          <a:xfrm>
            <a:off x="6419850" y="2011363"/>
            <a:ext cx="4937125" cy="525462"/>
          </a:xfrm>
        </p:spPr>
        <p:txBody>
          <a:bodyPr/>
          <a:lstStyle/>
          <a:p>
            <a:r>
              <a:rPr lang="et-EE" altLang="et-EE"/>
              <a:t>Written comments</a:t>
            </a:r>
            <a:endParaRPr lang="en-GB" altLang="et-EE"/>
          </a:p>
        </p:txBody>
      </p:sp>
      <p:sp>
        <p:nvSpPr>
          <p:cNvPr id="27653" name="Content Placeholder 10">
            <a:extLst>
              <a:ext uri="{FF2B5EF4-FFF2-40B4-BE49-F238E27FC236}">
                <a16:creationId xmlns:a16="http://schemas.microsoft.com/office/drawing/2014/main" id="{25F842FC-6B9A-1AA6-6C5E-0BDEEBABA68C}"/>
              </a:ext>
            </a:extLst>
          </p:cNvPr>
          <p:cNvSpPr>
            <a:spLocks noGrp="1" noChangeArrowheads="1"/>
          </p:cNvSpPr>
          <p:nvPr>
            <p:ph sz="quarter" idx="4"/>
          </p:nvPr>
        </p:nvSpPr>
        <p:spPr>
          <a:xfrm>
            <a:off x="6419850" y="2536825"/>
            <a:ext cx="4937125" cy="3654425"/>
          </a:xfrm>
        </p:spPr>
        <p:txBody>
          <a:bodyPr/>
          <a:lstStyle/>
          <a:p>
            <a:r>
              <a:rPr lang="en-US" altLang="et-EE" sz="2400"/>
              <a:t>texted-based comments placed on learner’s work that tells the learner what is good about their work as well as how the work may be improved</a:t>
            </a:r>
            <a:r>
              <a:rPr lang="et-EE" altLang="et-EE" sz="2400"/>
              <a:t>.</a:t>
            </a:r>
            <a:endParaRPr lang="en-GB" altLang="et-EE"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6">
            <a:extLst>
              <a:ext uri="{FF2B5EF4-FFF2-40B4-BE49-F238E27FC236}">
                <a16:creationId xmlns:a16="http://schemas.microsoft.com/office/drawing/2014/main" id="{0C828693-3FA7-8FCF-40CA-1F2A685C4D9C}"/>
              </a:ext>
            </a:extLst>
          </p:cNvPr>
          <p:cNvSpPr>
            <a:spLocks noGrp="1" noChangeArrowheads="1"/>
          </p:cNvSpPr>
          <p:nvPr>
            <p:ph type="title"/>
          </p:nvPr>
        </p:nvSpPr>
        <p:spPr/>
        <p:txBody>
          <a:bodyPr>
            <a:normAutofit/>
          </a:bodyPr>
          <a:lstStyle/>
          <a:p>
            <a:r>
              <a:rPr lang="en-GB" altLang="et-EE" sz="3600" dirty="0"/>
              <a:t>Methods Suitable for E-feedback </a:t>
            </a:r>
          </a:p>
        </p:txBody>
      </p:sp>
      <p:sp>
        <p:nvSpPr>
          <p:cNvPr id="28674" name="Text Placeholder 7">
            <a:extLst>
              <a:ext uri="{FF2B5EF4-FFF2-40B4-BE49-F238E27FC236}">
                <a16:creationId xmlns:a16="http://schemas.microsoft.com/office/drawing/2014/main" id="{E3F6BD63-6F5D-A80D-71F3-408DEF482E73}"/>
              </a:ext>
            </a:extLst>
          </p:cNvPr>
          <p:cNvSpPr>
            <a:spLocks noGrp="1" noChangeArrowheads="1"/>
          </p:cNvSpPr>
          <p:nvPr>
            <p:ph type="body" idx="1"/>
          </p:nvPr>
        </p:nvSpPr>
        <p:spPr>
          <a:xfrm>
            <a:off x="839788" y="2011363"/>
            <a:ext cx="4937125" cy="525462"/>
          </a:xfrm>
        </p:spPr>
        <p:txBody>
          <a:bodyPr/>
          <a:lstStyle/>
          <a:p>
            <a:r>
              <a:rPr lang="et-EE" altLang="et-EE"/>
              <a:t>Self-checks</a:t>
            </a:r>
            <a:endParaRPr lang="en-GB" altLang="et-EE"/>
          </a:p>
        </p:txBody>
      </p:sp>
      <p:sp>
        <p:nvSpPr>
          <p:cNvPr id="28675" name="Content Placeholder 8">
            <a:extLst>
              <a:ext uri="{FF2B5EF4-FFF2-40B4-BE49-F238E27FC236}">
                <a16:creationId xmlns:a16="http://schemas.microsoft.com/office/drawing/2014/main" id="{31505325-1EBF-0ED2-E466-9A8B26ECDFC0}"/>
              </a:ext>
            </a:extLst>
          </p:cNvPr>
          <p:cNvSpPr>
            <a:spLocks noGrp="1" noChangeArrowheads="1"/>
          </p:cNvSpPr>
          <p:nvPr>
            <p:ph sz="half" idx="2"/>
          </p:nvPr>
        </p:nvSpPr>
        <p:spPr>
          <a:xfrm>
            <a:off x="839788" y="2536825"/>
            <a:ext cx="4937125" cy="3654425"/>
          </a:xfrm>
        </p:spPr>
        <p:txBody>
          <a:bodyPr/>
          <a:lstStyle/>
          <a:p>
            <a:r>
              <a:rPr lang="en-US" altLang="et-EE" sz="2400"/>
              <a:t>involve the learner reviewing the objectives to ensure they know what they are expected to know</a:t>
            </a:r>
            <a:r>
              <a:rPr lang="et-EE" altLang="et-EE" sz="2400"/>
              <a:t>;</a:t>
            </a:r>
          </a:p>
          <a:p>
            <a:r>
              <a:rPr lang="en-US" altLang="et-EE" sz="2400"/>
              <a:t>self-checks are often found at the end of a chapter, or on the textbook’s associated website</a:t>
            </a:r>
            <a:r>
              <a:rPr lang="et-EE" altLang="et-EE" sz="2400"/>
              <a:t>.</a:t>
            </a:r>
            <a:endParaRPr lang="en-GB" altLang="et-EE" sz="2400"/>
          </a:p>
          <a:p>
            <a:endParaRPr lang="en-GB" altLang="et-EE"/>
          </a:p>
        </p:txBody>
      </p:sp>
      <p:sp>
        <p:nvSpPr>
          <p:cNvPr id="28676" name="Text Placeholder 9">
            <a:extLst>
              <a:ext uri="{FF2B5EF4-FFF2-40B4-BE49-F238E27FC236}">
                <a16:creationId xmlns:a16="http://schemas.microsoft.com/office/drawing/2014/main" id="{E82BF231-1483-8933-D9BD-A6EE2284CE38}"/>
              </a:ext>
            </a:extLst>
          </p:cNvPr>
          <p:cNvSpPr>
            <a:spLocks noGrp="1" noChangeArrowheads="1"/>
          </p:cNvSpPr>
          <p:nvPr>
            <p:ph type="body" sz="quarter" idx="3"/>
          </p:nvPr>
        </p:nvSpPr>
        <p:spPr>
          <a:xfrm>
            <a:off x="6419850" y="2011363"/>
            <a:ext cx="4937125" cy="525462"/>
          </a:xfrm>
        </p:spPr>
        <p:txBody>
          <a:bodyPr/>
          <a:lstStyle/>
          <a:p>
            <a:r>
              <a:rPr lang="et-EE" altLang="et-EE"/>
              <a:t>Meta-verbal</a:t>
            </a:r>
            <a:endParaRPr lang="en-GB" altLang="et-EE"/>
          </a:p>
        </p:txBody>
      </p:sp>
      <p:sp>
        <p:nvSpPr>
          <p:cNvPr id="28677" name="Content Placeholder 10">
            <a:extLst>
              <a:ext uri="{FF2B5EF4-FFF2-40B4-BE49-F238E27FC236}">
                <a16:creationId xmlns:a16="http://schemas.microsoft.com/office/drawing/2014/main" id="{F8285C3E-C3E7-8BF3-6375-001C2E5039AC}"/>
              </a:ext>
            </a:extLst>
          </p:cNvPr>
          <p:cNvSpPr>
            <a:spLocks noGrp="1" noChangeArrowheads="1"/>
          </p:cNvSpPr>
          <p:nvPr>
            <p:ph sz="quarter" idx="4"/>
          </p:nvPr>
        </p:nvSpPr>
        <p:spPr>
          <a:xfrm>
            <a:off x="6419850" y="2536825"/>
            <a:ext cx="4937125" cy="3654425"/>
          </a:xfrm>
        </p:spPr>
        <p:txBody>
          <a:bodyPr/>
          <a:lstStyle/>
          <a:p>
            <a:r>
              <a:rPr lang="et-EE" altLang="et-EE" sz="2400"/>
              <a:t>m</a:t>
            </a:r>
            <a:r>
              <a:rPr lang="en-US" altLang="et-EE" sz="2400"/>
              <a:t>eta-verbal feedback is provided using body language, tone, etc., that provide more information than words alone.</a:t>
            </a:r>
            <a:endParaRPr lang="en-GB" altLang="et-EE"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6">
            <a:extLst>
              <a:ext uri="{FF2B5EF4-FFF2-40B4-BE49-F238E27FC236}">
                <a16:creationId xmlns:a16="http://schemas.microsoft.com/office/drawing/2014/main" id="{03791F25-0496-22AF-7165-E92436EE4AB5}"/>
              </a:ext>
            </a:extLst>
          </p:cNvPr>
          <p:cNvSpPr>
            <a:spLocks noGrp="1" noChangeArrowheads="1"/>
          </p:cNvSpPr>
          <p:nvPr>
            <p:ph type="title"/>
          </p:nvPr>
        </p:nvSpPr>
        <p:spPr/>
        <p:txBody>
          <a:bodyPr>
            <a:normAutofit/>
          </a:bodyPr>
          <a:lstStyle/>
          <a:p>
            <a:r>
              <a:rPr lang="en-GB" altLang="et-EE" sz="3600" dirty="0"/>
              <a:t>Methods Suitable for E-feedback </a:t>
            </a:r>
          </a:p>
        </p:txBody>
      </p:sp>
      <p:sp>
        <p:nvSpPr>
          <p:cNvPr id="29698" name="Text Placeholder 7">
            <a:extLst>
              <a:ext uri="{FF2B5EF4-FFF2-40B4-BE49-F238E27FC236}">
                <a16:creationId xmlns:a16="http://schemas.microsoft.com/office/drawing/2014/main" id="{FD0F4D0C-AADE-0634-7463-114EFFE3DDA0}"/>
              </a:ext>
            </a:extLst>
          </p:cNvPr>
          <p:cNvSpPr>
            <a:spLocks noGrp="1" noChangeArrowheads="1"/>
          </p:cNvSpPr>
          <p:nvPr>
            <p:ph type="body" idx="1"/>
          </p:nvPr>
        </p:nvSpPr>
        <p:spPr>
          <a:xfrm>
            <a:off x="839788" y="2011363"/>
            <a:ext cx="4937125" cy="525462"/>
          </a:xfrm>
        </p:spPr>
        <p:txBody>
          <a:bodyPr/>
          <a:lstStyle/>
          <a:p>
            <a:r>
              <a:rPr lang="et-EE" altLang="et-EE"/>
              <a:t>Emoticons</a:t>
            </a:r>
            <a:endParaRPr lang="en-GB" altLang="et-EE"/>
          </a:p>
        </p:txBody>
      </p:sp>
      <p:sp>
        <p:nvSpPr>
          <p:cNvPr id="29699" name="Content Placeholder 8">
            <a:extLst>
              <a:ext uri="{FF2B5EF4-FFF2-40B4-BE49-F238E27FC236}">
                <a16:creationId xmlns:a16="http://schemas.microsoft.com/office/drawing/2014/main" id="{330DB71A-EDCA-B826-5A6F-EB399D5F6607}"/>
              </a:ext>
            </a:extLst>
          </p:cNvPr>
          <p:cNvSpPr>
            <a:spLocks noGrp="1" noChangeArrowheads="1"/>
          </p:cNvSpPr>
          <p:nvPr>
            <p:ph sz="half" idx="2"/>
          </p:nvPr>
        </p:nvSpPr>
        <p:spPr>
          <a:xfrm>
            <a:off x="839788" y="2536825"/>
            <a:ext cx="4937125" cy="3654425"/>
          </a:xfrm>
        </p:spPr>
        <p:txBody>
          <a:bodyPr/>
          <a:lstStyle/>
          <a:p>
            <a:r>
              <a:rPr lang="et-EE" altLang="et-EE" sz="2400"/>
              <a:t>e</a:t>
            </a:r>
            <a:r>
              <a:rPr lang="en-US" altLang="et-EE" sz="2400"/>
              <a:t>moticons are word stamps, thumbs up, smiley faces or frowns that are quick and let the learner know what the </a:t>
            </a:r>
            <a:r>
              <a:rPr lang="et-EE" altLang="et-EE" sz="2400"/>
              <a:t>teacher</a:t>
            </a:r>
            <a:r>
              <a:rPr lang="en-US" altLang="et-EE" sz="2400"/>
              <a:t> feels about a component of the work.</a:t>
            </a:r>
            <a:endParaRPr lang="en-GB" altLang="et-EE" sz="2400"/>
          </a:p>
        </p:txBody>
      </p:sp>
      <p:sp>
        <p:nvSpPr>
          <p:cNvPr id="29700" name="Text Placeholder 9">
            <a:extLst>
              <a:ext uri="{FF2B5EF4-FFF2-40B4-BE49-F238E27FC236}">
                <a16:creationId xmlns:a16="http://schemas.microsoft.com/office/drawing/2014/main" id="{80DC905A-5A2F-38F2-DE89-DC7B06F3E5EE}"/>
              </a:ext>
            </a:extLst>
          </p:cNvPr>
          <p:cNvSpPr>
            <a:spLocks noGrp="1" noChangeArrowheads="1"/>
          </p:cNvSpPr>
          <p:nvPr>
            <p:ph type="body" sz="quarter" idx="3"/>
          </p:nvPr>
        </p:nvSpPr>
        <p:spPr>
          <a:xfrm>
            <a:off x="6419850" y="2011363"/>
            <a:ext cx="4937125" cy="525462"/>
          </a:xfrm>
        </p:spPr>
        <p:txBody>
          <a:bodyPr/>
          <a:lstStyle/>
          <a:p>
            <a:r>
              <a:rPr lang="et-EE" altLang="et-EE"/>
              <a:t>Peer feedback</a:t>
            </a:r>
            <a:endParaRPr lang="en-GB" altLang="et-EE"/>
          </a:p>
        </p:txBody>
      </p:sp>
      <p:sp>
        <p:nvSpPr>
          <p:cNvPr id="29701" name="Content Placeholder 10">
            <a:extLst>
              <a:ext uri="{FF2B5EF4-FFF2-40B4-BE49-F238E27FC236}">
                <a16:creationId xmlns:a16="http://schemas.microsoft.com/office/drawing/2014/main" id="{FE42C467-15E3-6DB9-1F51-84C0C8179E1B}"/>
              </a:ext>
            </a:extLst>
          </p:cNvPr>
          <p:cNvSpPr>
            <a:spLocks noGrp="1" noChangeArrowheads="1"/>
          </p:cNvSpPr>
          <p:nvPr>
            <p:ph sz="quarter" idx="4"/>
          </p:nvPr>
        </p:nvSpPr>
        <p:spPr>
          <a:xfrm>
            <a:off x="6419850" y="2536825"/>
            <a:ext cx="4937125" cy="3654425"/>
          </a:xfrm>
        </p:spPr>
        <p:txBody>
          <a:bodyPr/>
          <a:lstStyle/>
          <a:p>
            <a:r>
              <a:rPr lang="en-US" altLang="et-EE" sz="2400"/>
              <a:t>involves learners critically thinking about their work and the work of others in order to make suggestions on ways to improve</a:t>
            </a:r>
            <a:r>
              <a:rPr lang="et-EE" altLang="et-EE" sz="2400"/>
              <a:t>.</a:t>
            </a:r>
            <a:endParaRPr lang="en-GB" altLang="et-EE"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89898427-55E5-1EB3-1C96-55EE623FF900}"/>
              </a:ext>
            </a:extLst>
          </p:cNvPr>
          <p:cNvSpPr>
            <a:spLocks noGrp="1" noChangeArrowheads="1"/>
          </p:cNvSpPr>
          <p:nvPr>
            <p:ph type="title"/>
          </p:nvPr>
        </p:nvSpPr>
        <p:spPr/>
        <p:txBody>
          <a:bodyPr>
            <a:normAutofit/>
          </a:bodyPr>
          <a:lstStyle/>
          <a:p>
            <a:r>
              <a:rPr lang="en-GB" altLang="et-EE" sz="3600" dirty="0"/>
              <a:t>Key Points to Consider when Providing Feedback</a:t>
            </a:r>
          </a:p>
        </p:txBody>
      </p:sp>
      <p:graphicFrame>
        <p:nvGraphicFramePr>
          <p:cNvPr id="4" name="Content Placeholder 3">
            <a:extLst>
              <a:ext uri="{FF2B5EF4-FFF2-40B4-BE49-F238E27FC236}">
                <a16:creationId xmlns:a16="http://schemas.microsoft.com/office/drawing/2014/main" id="{DFE1AE03-2A05-5090-50ED-CC10527AA3B2}"/>
              </a:ext>
            </a:extLst>
          </p:cNvPr>
          <p:cNvGraphicFramePr>
            <a:graphicFrameLocks noGrp="1"/>
          </p:cNvGraphicFramePr>
          <p:nvPr>
            <p:ph idx="1"/>
          </p:nvPr>
        </p:nvGraphicFramePr>
        <p:xfrm>
          <a:off x="503349" y="1690688"/>
          <a:ext cx="11216426" cy="4671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9A1150F0-58AE-EC8B-81CB-DF6862517D16}"/>
              </a:ext>
            </a:extLst>
          </p:cNvPr>
          <p:cNvSpPr>
            <a:spLocks noGrp="1" noChangeArrowheads="1"/>
          </p:cNvSpPr>
          <p:nvPr>
            <p:ph type="title"/>
          </p:nvPr>
        </p:nvSpPr>
        <p:spPr/>
        <p:txBody>
          <a:bodyPr>
            <a:noAutofit/>
          </a:bodyPr>
          <a:lstStyle/>
          <a:p>
            <a:r>
              <a:rPr lang="en-GB" altLang="et-EE" sz="3600" dirty="0"/>
              <a:t>Automatic Feedback Generation in Online Learning Environments</a:t>
            </a:r>
          </a:p>
        </p:txBody>
      </p:sp>
      <p:sp>
        <p:nvSpPr>
          <p:cNvPr id="3" name="Content Placeholder 2">
            <a:extLst>
              <a:ext uri="{FF2B5EF4-FFF2-40B4-BE49-F238E27FC236}">
                <a16:creationId xmlns:a16="http://schemas.microsoft.com/office/drawing/2014/main" id="{83D7A696-8004-1647-3764-BD6ECD918F8D}"/>
              </a:ext>
            </a:extLst>
          </p:cNvPr>
          <p:cNvSpPr>
            <a:spLocks noGrp="1"/>
          </p:cNvSpPr>
          <p:nvPr>
            <p:ph idx="1"/>
          </p:nvPr>
        </p:nvSpPr>
        <p:spPr>
          <a:xfrm>
            <a:off x="838200" y="2011363"/>
            <a:ext cx="10515600" cy="4160837"/>
          </a:xfrm>
        </p:spPr>
        <p:txBody>
          <a:bodyPr/>
          <a:lstStyle/>
          <a:p>
            <a:pPr marL="0" indent="0">
              <a:buFont typeface="Arial" panose="020B0604020202020204" pitchFamily="34" charset="0"/>
              <a:buNone/>
              <a:defRPr/>
            </a:pPr>
            <a:r>
              <a:rPr lang="en-US" sz="2400" dirty="0"/>
              <a:t>Main goals for using automatic feedback generation</a:t>
            </a:r>
            <a:r>
              <a:rPr lang="et-EE" sz="2400" dirty="0"/>
              <a:t>:</a:t>
            </a:r>
          </a:p>
          <a:p>
            <a:pPr>
              <a:defRPr/>
            </a:pPr>
            <a:r>
              <a:rPr lang="en-US" sz="2400" dirty="0"/>
              <a:t>Use feedback to help students on a specific content/ course</a:t>
            </a:r>
            <a:r>
              <a:rPr lang="et-EE" sz="2400" dirty="0"/>
              <a:t>;</a:t>
            </a:r>
          </a:p>
          <a:p>
            <a:pPr>
              <a:defRPr/>
            </a:pPr>
            <a:r>
              <a:rPr lang="en-US" sz="2400" dirty="0"/>
              <a:t>Use feedback to support self-regulation</a:t>
            </a:r>
            <a:r>
              <a:rPr lang="et-EE" sz="2400" dirty="0"/>
              <a:t>;</a:t>
            </a:r>
          </a:p>
          <a:p>
            <a:pPr>
              <a:defRPr/>
            </a:pPr>
            <a:r>
              <a:rPr lang="en-US" sz="2400" dirty="0"/>
              <a:t>Use feedback to help instructors</a:t>
            </a:r>
            <a:r>
              <a:rPr lang="et-EE" sz="2400" dirty="0"/>
              <a:t>;</a:t>
            </a:r>
          </a:p>
          <a:p>
            <a:pPr>
              <a:defRPr/>
            </a:pPr>
            <a:r>
              <a:rPr lang="en-US" sz="2400" dirty="0"/>
              <a:t>Use feedback to reduce plagiarism behavior</a:t>
            </a:r>
            <a:r>
              <a:rPr lang="et-EE" sz="2400" dirty="0"/>
              <a:t>.</a:t>
            </a:r>
          </a:p>
          <a:p>
            <a:pPr marL="0" indent="0">
              <a:buFont typeface="Arial" panose="020B0604020202020204" pitchFamily="34" charset="0"/>
              <a:buNone/>
              <a:defRPr/>
            </a:pPr>
            <a:endParaRPr lang="et-EE" dirty="0"/>
          </a:p>
          <a:p>
            <a:pPr>
              <a:defRPr/>
            </a:pPr>
            <a:endParaRPr lang="en-GB" dirty="0"/>
          </a:p>
        </p:txBody>
      </p:sp>
      <p:sp>
        <p:nvSpPr>
          <p:cNvPr id="4" name="Rounded Rectangle 3">
            <a:extLst>
              <a:ext uri="{FF2B5EF4-FFF2-40B4-BE49-F238E27FC236}">
                <a16:creationId xmlns:a16="http://schemas.microsoft.com/office/drawing/2014/main" id="{3A65FAA6-64CE-517D-EFD5-C28472F7CB71}"/>
              </a:ext>
            </a:extLst>
          </p:cNvPr>
          <p:cNvSpPr/>
          <p:nvPr/>
        </p:nvSpPr>
        <p:spPr>
          <a:xfrm>
            <a:off x="4881563" y="5257800"/>
            <a:ext cx="6472237" cy="123507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t-EE" sz="1600" dirty="0">
                <a:solidFill>
                  <a:schemeClr val="tx1"/>
                </a:solidFill>
              </a:rPr>
              <a:t>Cavalcanti, A. P. et al. (2021). Automatic feedback in online learning environments: A systematic literature review. </a:t>
            </a:r>
            <a:r>
              <a:rPr lang="et-EE" sz="1600" i="1" dirty="0">
                <a:solidFill>
                  <a:schemeClr val="tx1"/>
                </a:solidFill>
              </a:rPr>
              <a:t>Computers and Education: Artificial Intelligence</a:t>
            </a:r>
            <a:r>
              <a:rPr lang="et-EE" sz="1600" dirty="0">
                <a:solidFill>
                  <a:schemeClr val="tx1"/>
                </a:solidFill>
              </a:rPr>
              <a:t>, </a:t>
            </a:r>
            <a:r>
              <a:rPr lang="et-EE" sz="1600" i="1" dirty="0">
                <a:solidFill>
                  <a:schemeClr val="tx1"/>
                </a:solidFill>
              </a:rPr>
              <a:t>2</a:t>
            </a:r>
            <a:r>
              <a:rPr lang="et-EE" sz="1600" dirty="0">
                <a:solidFill>
                  <a:schemeClr val="tx1"/>
                </a:solidFill>
              </a:rPr>
              <a:t>, 100027.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AC883864-2D86-522C-DADD-7179A2133F6D}"/>
              </a:ext>
            </a:extLst>
          </p:cNvPr>
          <p:cNvSpPr>
            <a:spLocks noGrp="1" noChangeArrowheads="1"/>
          </p:cNvSpPr>
          <p:nvPr>
            <p:ph type="title"/>
          </p:nvPr>
        </p:nvSpPr>
        <p:spPr>
          <a:xfrm>
            <a:off x="581192" y="702156"/>
            <a:ext cx="11029616" cy="729079"/>
          </a:xfrm>
        </p:spPr>
        <p:txBody>
          <a:bodyPr>
            <a:normAutofit/>
          </a:bodyPr>
          <a:lstStyle/>
          <a:p>
            <a:r>
              <a:rPr lang="en-GB" altLang="et-EE" sz="3600" dirty="0"/>
              <a:t>Introduction</a:t>
            </a:r>
          </a:p>
        </p:txBody>
      </p:sp>
      <p:sp>
        <p:nvSpPr>
          <p:cNvPr id="17410" name="Content Placeholder 2">
            <a:extLst>
              <a:ext uri="{FF2B5EF4-FFF2-40B4-BE49-F238E27FC236}">
                <a16:creationId xmlns:a16="http://schemas.microsoft.com/office/drawing/2014/main" id="{39A82D42-784F-EC2D-382D-4CE8628B70DC}"/>
              </a:ext>
            </a:extLst>
          </p:cNvPr>
          <p:cNvSpPr>
            <a:spLocks noGrp="1" noChangeArrowheads="1"/>
          </p:cNvSpPr>
          <p:nvPr>
            <p:ph idx="1"/>
          </p:nvPr>
        </p:nvSpPr>
        <p:spPr>
          <a:xfrm>
            <a:off x="838200" y="139148"/>
            <a:ext cx="10515600" cy="5526156"/>
          </a:xfrm>
        </p:spPr>
        <p:txBody>
          <a:bodyPr/>
          <a:lstStyle/>
          <a:p>
            <a:endParaRPr lang="en-EE" dirty="0">
              <a:effectLst/>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The role of feedback in student learning</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Promoting a growth mindset through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Bridging the gap between performance and learning outcomes</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endParaRPr lang="en-GB" altLang="et-EE" dirty="0"/>
          </a:p>
        </p:txBody>
      </p:sp>
      <p:pic>
        <p:nvPicPr>
          <p:cNvPr id="3" name="Picture 2">
            <a:extLst>
              <a:ext uri="{FF2B5EF4-FFF2-40B4-BE49-F238E27FC236}">
                <a16:creationId xmlns:a16="http://schemas.microsoft.com/office/drawing/2014/main" id="{6023CDEA-ACBE-A1E9-8028-23D7B9CB45BA}"/>
              </a:ext>
            </a:extLst>
          </p:cNvPr>
          <p:cNvPicPr>
            <a:picLocks noChangeAspect="1"/>
          </p:cNvPicPr>
          <p:nvPr/>
        </p:nvPicPr>
        <p:blipFill>
          <a:blip r:embed="rId2"/>
          <a:stretch>
            <a:fillRect/>
          </a:stretch>
        </p:blipFill>
        <p:spPr>
          <a:xfrm>
            <a:off x="7178990" y="3786809"/>
            <a:ext cx="3366704" cy="244150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ED0A2DBF-844F-2C07-552C-BD2BE933BF9F}"/>
              </a:ext>
            </a:extLst>
          </p:cNvPr>
          <p:cNvSpPr>
            <a:spLocks noGrp="1" noChangeArrowheads="1"/>
          </p:cNvSpPr>
          <p:nvPr>
            <p:ph type="title"/>
          </p:nvPr>
        </p:nvSpPr>
        <p:spPr>
          <a:xfrm>
            <a:off x="838200" y="365125"/>
            <a:ext cx="11169650" cy="1325563"/>
          </a:xfrm>
        </p:spPr>
        <p:txBody>
          <a:bodyPr>
            <a:normAutofit/>
          </a:bodyPr>
          <a:lstStyle/>
          <a:p>
            <a:r>
              <a:rPr lang="et-EE" altLang="et-EE" sz="3600" dirty="0"/>
              <a:t>RISE </a:t>
            </a:r>
            <a:r>
              <a:rPr lang="en-GB" altLang="et-EE" sz="3600" dirty="0"/>
              <a:t>Model for Clear and Effective Feedback</a:t>
            </a:r>
          </a:p>
        </p:txBody>
      </p:sp>
      <p:graphicFrame>
        <p:nvGraphicFramePr>
          <p:cNvPr id="4" name="Content Placeholder 3">
            <a:extLst>
              <a:ext uri="{FF2B5EF4-FFF2-40B4-BE49-F238E27FC236}">
                <a16:creationId xmlns:a16="http://schemas.microsoft.com/office/drawing/2014/main" id="{DF9A5308-AC42-5728-FAB9-5D850C7F8F6B}"/>
              </a:ext>
            </a:extLst>
          </p:cNvPr>
          <p:cNvGraphicFramePr>
            <a:graphicFrameLocks noGrp="1"/>
          </p:cNvGraphicFramePr>
          <p:nvPr>
            <p:ph idx="1"/>
            <p:extLst>
              <p:ext uri="{D42A27DB-BD31-4B8C-83A1-F6EECF244321}">
                <p14:modId xmlns:p14="http://schemas.microsoft.com/office/powerpoint/2010/main" val="1110717976"/>
              </p:ext>
            </p:extLst>
          </p:nvPr>
        </p:nvGraphicFramePr>
        <p:xfrm>
          <a:off x="838200" y="2474843"/>
          <a:ext cx="9945757" cy="3140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13FB5ABF-D982-B895-8991-C6215F502024}"/>
              </a:ext>
            </a:extLst>
          </p:cNvPr>
          <p:cNvSpPr/>
          <p:nvPr/>
        </p:nvSpPr>
        <p:spPr>
          <a:xfrm>
            <a:off x="838200" y="5614988"/>
            <a:ext cx="3592513" cy="6731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https://www.risemodel.com/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6">
            <a:extLst>
              <a:ext uri="{FF2B5EF4-FFF2-40B4-BE49-F238E27FC236}">
                <a16:creationId xmlns:a16="http://schemas.microsoft.com/office/drawing/2014/main" id="{95784AC3-C771-8310-7A25-9355B5C8C3FF}"/>
              </a:ext>
            </a:extLst>
          </p:cNvPr>
          <p:cNvSpPr>
            <a:spLocks noGrp="1" noChangeArrowheads="1"/>
          </p:cNvSpPr>
          <p:nvPr>
            <p:ph type="title"/>
          </p:nvPr>
        </p:nvSpPr>
        <p:spPr/>
        <p:txBody>
          <a:bodyPr>
            <a:normAutofit/>
          </a:bodyPr>
          <a:lstStyle/>
          <a:p>
            <a:r>
              <a:rPr lang="en-GB" altLang="et-EE" sz="3600" dirty="0"/>
              <a:t>Conclusion</a:t>
            </a:r>
          </a:p>
        </p:txBody>
      </p:sp>
      <p:sp>
        <p:nvSpPr>
          <p:cNvPr id="33794" name="Content Placeholder 7">
            <a:extLst>
              <a:ext uri="{FF2B5EF4-FFF2-40B4-BE49-F238E27FC236}">
                <a16:creationId xmlns:a16="http://schemas.microsoft.com/office/drawing/2014/main" id="{0FF2A6F2-FD2F-7855-0312-034FA2E7271C}"/>
              </a:ext>
            </a:extLst>
          </p:cNvPr>
          <p:cNvSpPr>
            <a:spLocks noGrp="1" noChangeArrowheads="1"/>
          </p:cNvSpPr>
          <p:nvPr>
            <p:ph idx="1"/>
          </p:nvPr>
        </p:nvSpPr>
        <p:spPr>
          <a:xfrm>
            <a:off x="838200" y="1690688"/>
            <a:ext cx="10515600" cy="3129790"/>
          </a:xfrm>
        </p:spPr>
        <p:txBody>
          <a:bodyPr/>
          <a:lstStyle/>
          <a:p>
            <a:r>
              <a:rPr lang="en-US" altLang="et-EE" sz="2400" dirty="0">
                <a:latin typeface="Gill Sans MT" panose="020B0502020104020203" pitchFamily="34" charset="77"/>
                <a:ea typeface="Segoe UI Historic" panose="020B0502040204020203" pitchFamily="34" charset="0"/>
                <a:cs typeface="Segoe UI Historic" panose="020B0502040204020203" pitchFamily="34" charset="0"/>
              </a:rPr>
              <a:t>Feedback is one of the most powerful influences on learning and achievement</a:t>
            </a:r>
            <a:r>
              <a:rPr lang="et-EE" altLang="et-EE" sz="2400" dirty="0">
                <a:latin typeface="Gill Sans MT" panose="020B0502020104020203" pitchFamily="34" charset="77"/>
                <a:ea typeface="Segoe UI Historic" panose="020B0502040204020203" pitchFamily="34" charset="0"/>
                <a:cs typeface="Segoe UI Historic" panose="020B0502040204020203" pitchFamily="34" charset="0"/>
              </a:rPr>
              <a:t>;</a:t>
            </a:r>
          </a:p>
          <a:p>
            <a:r>
              <a:rPr lang="en-US" altLang="et-EE" sz="2400" dirty="0">
                <a:latin typeface="Gill Sans MT" panose="020B0502020104020203" pitchFamily="34" charset="77"/>
                <a:ea typeface="Segoe UI Historic" panose="020B0502040204020203" pitchFamily="34" charset="0"/>
                <a:cs typeface="Segoe UI Historic" panose="020B0502040204020203" pitchFamily="34" charset="0"/>
              </a:rPr>
              <a:t>Feedback has no effect in a vacuum; to be powerful in its effect, there must be a learning context to which feedback is addressed. </a:t>
            </a:r>
            <a:endParaRPr lang="et-EE" altLang="et-EE" sz="2400" dirty="0">
              <a:latin typeface="Gill Sans MT" panose="020B0502020104020203" pitchFamily="34" charset="77"/>
              <a:ea typeface="Segoe UI Historic" panose="020B0502040204020203" pitchFamily="34" charset="0"/>
              <a:cs typeface="Segoe UI Historic" panose="020B0502040204020203" pitchFamily="34" charset="0"/>
            </a:endParaRPr>
          </a:p>
          <a:p>
            <a:r>
              <a:rPr lang="en-US" altLang="et-EE" sz="2400" dirty="0">
                <a:latin typeface="Gill Sans MT" panose="020B0502020104020203" pitchFamily="34" charset="77"/>
                <a:ea typeface="Segoe UI Historic" panose="020B0502040204020203" pitchFamily="34" charset="0"/>
                <a:cs typeface="Segoe UI Historic" panose="020B0502040204020203" pitchFamily="34" charset="0"/>
              </a:rPr>
              <a:t>Feedback is among the most critical influences on student learning.</a:t>
            </a:r>
            <a:endParaRPr lang="et-EE" altLang="et-EE" sz="2400" dirty="0">
              <a:latin typeface="Gill Sans MT" panose="020B0502020104020203" pitchFamily="34" charset="77"/>
              <a:ea typeface="Segoe UI Historic" panose="020B0502040204020203" pitchFamily="34" charset="0"/>
              <a:cs typeface="Segoe UI Historic"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6">
            <a:extLst>
              <a:ext uri="{FF2B5EF4-FFF2-40B4-BE49-F238E27FC236}">
                <a16:creationId xmlns:a16="http://schemas.microsoft.com/office/drawing/2014/main" id="{711BAE54-5FA4-C3EA-37F6-637A42700D80}"/>
              </a:ext>
            </a:extLst>
          </p:cNvPr>
          <p:cNvSpPr>
            <a:spLocks noGrp="1" noChangeArrowheads="1"/>
          </p:cNvSpPr>
          <p:nvPr>
            <p:ph type="title"/>
          </p:nvPr>
        </p:nvSpPr>
        <p:spPr/>
        <p:txBody>
          <a:bodyPr>
            <a:normAutofit/>
          </a:bodyPr>
          <a:lstStyle/>
          <a:p>
            <a:r>
              <a:rPr lang="lt-LT" altLang="lt-LT" sz="3600" dirty="0" err="1"/>
              <a:t>References</a:t>
            </a:r>
            <a:endParaRPr lang="lt-LT" altLang="lt-LT" sz="3600" dirty="0"/>
          </a:p>
        </p:txBody>
      </p:sp>
      <p:sp>
        <p:nvSpPr>
          <p:cNvPr id="8" name="Content Placeholder 7">
            <a:extLst>
              <a:ext uri="{FF2B5EF4-FFF2-40B4-BE49-F238E27FC236}">
                <a16:creationId xmlns:a16="http://schemas.microsoft.com/office/drawing/2014/main" id="{87C40BEF-A57D-54BF-9685-E03CE545ACC0}"/>
              </a:ext>
            </a:extLst>
          </p:cNvPr>
          <p:cNvSpPr>
            <a:spLocks noGrp="1"/>
          </p:cNvSpPr>
          <p:nvPr>
            <p:ph idx="1"/>
          </p:nvPr>
        </p:nvSpPr>
        <p:spPr>
          <a:xfrm>
            <a:off x="450850" y="2238702"/>
            <a:ext cx="11229975" cy="3933497"/>
          </a:xfrm>
        </p:spPr>
        <p:txBody>
          <a:bodyPr>
            <a:normAutofit lnSpcReduction="10000"/>
          </a:bodyPr>
          <a:lstStyle/>
          <a:p>
            <a:pPr marL="0" indent="0">
              <a:buFont typeface="Arial" panose="020B0604020202020204" pitchFamily="34" charset="0"/>
              <a:buNone/>
              <a:defRPr/>
            </a:pPr>
            <a:r>
              <a:rPr lang="et-EE" sz="2000" dirty="0" err="1"/>
              <a:t>Cavalcanti</a:t>
            </a:r>
            <a:r>
              <a:rPr lang="et-EE" sz="2000" dirty="0"/>
              <a:t>, A. P. Et al. (2021). Automatic feedback in online learning environments: A systematic literature review. </a:t>
            </a:r>
            <a:r>
              <a:rPr lang="et-EE" sz="2000" i="1" dirty="0"/>
              <a:t>Computers and Education: Artificial Intelligence</a:t>
            </a:r>
            <a:r>
              <a:rPr lang="et-EE" sz="2000" dirty="0"/>
              <a:t>, </a:t>
            </a:r>
            <a:r>
              <a:rPr lang="et-EE" sz="2000" i="1" dirty="0"/>
              <a:t>2</a:t>
            </a:r>
            <a:r>
              <a:rPr lang="et-EE" sz="2000" dirty="0"/>
              <a:t>, 100027.</a:t>
            </a:r>
            <a:endParaRPr lang="lt-LT" sz="2000" dirty="0"/>
          </a:p>
          <a:p>
            <a:pPr marL="0" indent="0">
              <a:buFont typeface="Arial" panose="020B0604020202020204" pitchFamily="34" charset="0"/>
              <a:buNone/>
              <a:defRPr/>
            </a:pPr>
            <a:r>
              <a:rPr lang="et-EE" sz="2000" dirty="0" err="1"/>
              <a:t>Costello</a:t>
            </a:r>
            <a:r>
              <a:rPr lang="et-EE" sz="2000" dirty="0"/>
              <a:t>, J., &amp; Crane, D. (2016). Effective Feedback in Online Learning. In J. Keengwe, &amp; G. Onchwari (Ed.), </a:t>
            </a:r>
            <a:r>
              <a:rPr lang="et-EE" sz="2000" i="1" dirty="0"/>
              <a:t>Handbook of Research on Active Learning and the Flipped Classroom Model in the Digital Age</a:t>
            </a:r>
            <a:r>
              <a:rPr lang="et-EE" sz="2000" dirty="0"/>
              <a:t> (pp. 212-231). IGI Global. </a:t>
            </a:r>
            <a:r>
              <a:rPr lang="et-EE" sz="2000" dirty="0">
                <a:hlinkClick r:id="rId2"/>
              </a:rPr>
              <a:t>https://doi-org.ezproxy.tlu.ee/10.4018/978-1-4666-9680-8.ch011</a:t>
            </a:r>
            <a:endParaRPr lang="et-EE" sz="2000" dirty="0"/>
          </a:p>
          <a:p>
            <a:pPr marL="0" indent="0">
              <a:buFont typeface="Arial" panose="020B0604020202020204" pitchFamily="34" charset="0"/>
              <a:buNone/>
              <a:defRPr/>
            </a:pPr>
            <a:r>
              <a:rPr lang="et-EE" sz="2000" dirty="0" err="1"/>
              <a:t>Crisp</a:t>
            </a:r>
            <a:r>
              <a:rPr lang="et-EE" sz="2000" dirty="0"/>
              <a:t>, E.A., Bonk, C.J. (2018). Defining the Learner Feedback Experience. </a:t>
            </a:r>
            <a:r>
              <a:rPr lang="et-EE" sz="2000" i="1" dirty="0"/>
              <a:t>TechTrends,</a:t>
            </a:r>
            <a:r>
              <a:rPr lang="et-EE" sz="2000" dirty="0"/>
              <a:t> 62</a:t>
            </a:r>
            <a:r>
              <a:rPr lang="et-EE" sz="2000" b="1" dirty="0"/>
              <a:t>, </a:t>
            </a:r>
            <a:r>
              <a:rPr lang="et-EE" sz="2000" dirty="0"/>
              <a:t>585–593. </a:t>
            </a:r>
            <a:r>
              <a:rPr lang="et-EE" sz="2000" u="sng" dirty="0">
                <a:hlinkClick r:id="rId3"/>
              </a:rPr>
              <a:t>https://doi.org/10.1007/s11528-018-0264-y</a:t>
            </a:r>
            <a:endParaRPr lang="et-EE" sz="2000" u="sng" dirty="0"/>
          </a:p>
          <a:p>
            <a:pPr marL="0" indent="0">
              <a:buFont typeface="Arial" panose="020B0604020202020204" pitchFamily="34" charset="0"/>
              <a:buNone/>
              <a:defRPr/>
            </a:pPr>
            <a:r>
              <a:rPr lang="et-EE" sz="2000" dirty="0" err="1"/>
              <a:t>Hattie</a:t>
            </a:r>
            <a:r>
              <a:rPr lang="et-EE" sz="2000" dirty="0"/>
              <a:t>, J., &amp; Timperley, H. (2007). The Power of Feedback. </a:t>
            </a:r>
            <a:r>
              <a:rPr lang="et-EE" sz="2000" i="1" dirty="0"/>
              <a:t>Review of Educational Research</a:t>
            </a:r>
            <a:r>
              <a:rPr lang="et-EE" sz="2000" dirty="0"/>
              <a:t>, </a:t>
            </a:r>
            <a:r>
              <a:rPr lang="et-EE" sz="2000" i="1" dirty="0"/>
              <a:t>77</a:t>
            </a:r>
            <a:r>
              <a:rPr lang="et-EE" sz="2000" dirty="0"/>
              <a:t>(1), 81-112. </a:t>
            </a:r>
            <a:r>
              <a:rPr lang="et-EE" sz="2000" u="sng" dirty="0">
                <a:hlinkClick r:id="rId4"/>
              </a:rPr>
              <a:t>https://doi.org/10.3102/003465430298487</a:t>
            </a:r>
            <a:endParaRPr lang="et-EE" sz="2000" u="sng" dirty="0"/>
          </a:p>
          <a:p>
            <a:pPr marL="0" indent="0">
              <a:buFont typeface="Arial" panose="020B0604020202020204" pitchFamily="34" charset="0"/>
              <a:buNone/>
              <a:defRPr/>
            </a:pPr>
            <a:r>
              <a:rPr lang="et-EE" sz="2000" dirty="0" err="1"/>
              <a:t>Haughney</a:t>
            </a:r>
            <a:r>
              <a:rPr lang="et-EE" sz="2000" dirty="0"/>
              <a:t>, K., Wakeman, S., &amp; Hart, L. (2020). Quality of Feedback in Higher Education: A Review of Literature. </a:t>
            </a:r>
            <a:r>
              <a:rPr lang="et-EE" sz="2000" i="1" dirty="0"/>
              <a:t>Education Sciences</a:t>
            </a:r>
            <a:r>
              <a:rPr lang="et-EE" sz="2000" dirty="0"/>
              <a:t>, </a:t>
            </a:r>
            <a:r>
              <a:rPr lang="et-EE" sz="2000" i="1" dirty="0"/>
              <a:t>10</a:t>
            </a:r>
            <a:r>
              <a:rPr lang="et-EE" sz="2000" dirty="0"/>
              <a:t>(3), 60. MDPI AG. Retrieved from </a:t>
            </a:r>
            <a:r>
              <a:rPr lang="et-EE" sz="2000" u="sng" dirty="0">
                <a:hlinkClick r:id="rId5"/>
              </a:rPr>
              <a:t>http://dx.doi.org/10.3390/educsci10030060</a:t>
            </a:r>
            <a:endParaRPr lang="et-EE" sz="2000" dirty="0"/>
          </a:p>
          <a:p>
            <a:pPr marL="0" indent="0">
              <a:buFont typeface="Arial" panose="020B0604020202020204" pitchFamily="34" charset="0"/>
              <a:buNone/>
              <a:defRPr/>
            </a:pPr>
            <a:endParaRPr lang="lt-LT" dirty="0"/>
          </a:p>
          <a:p>
            <a:pPr>
              <a:defRPr/>
            </a:pPr>
            <a:endParaRPr lang="lt-L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Thank you for attention </a:t>
            </a:r>
            <a:endParaRPr/>
          </a:p>
        </p:txBody>
      </p:sp>
      <p:sp>
        <p:nvSpPr>
          <p:cNvPr id="203" name="Google Shape;203;p11"/>
          <p:cNvSpPr txBox="1">
            <a:spLocks noGrp="1"/>
          </p:cNvSpPr>
          <p:nvPr>
            <p:ph type="body" idx="1"/>
          </p:nvPr>
        </p:nvSpPr>
        <p:spPr>
          <a:xfrm>
            <a:off x="581192" y="1962046"/>
            <a:ext cx="11029500" cy="3678300"/>
          </a:xfrm>
          <a:prstGeom prst="rect">
            <a:avLst/>
          </a:prstGeom>
          <a:noFill/>
          <a:ln>
            <a:noFill/>
          </a:ln>
        </p:spPr>
        <p:txBody>
          <a:bodyPr spcFirstLastPara="1" wrap="square" lIns="91425" tIns="45700" rIns="91425" bIns="45700" anchor="ctr" anchorCtr="0">
            <a:normAutofit/>
          </a:bodyPr>
          <a:lstStyle/>
          <a:p>
            <a:pPr marL="306000" lvl="0" indent="-200844" algn="l" rtl="0">
              <a:spcBef>
                <a:spcPts val="0"/>
              </a:spcBef>
              <a:spcAft>
                <a:spcPts val="0"/>
              </a:spcAft>
              <a:buSzPts val="1656"/>
              <a:buNone/>
            </a:pPr>
            <a:endParaRPr/>
          </a:p>
        </p:txBody>
      </p:sp>
      <p:pic>
        <p:nvPicPr>
          <p:cNvPr id="204" name="Google Shape;204;p1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0067925" y="6052803"/>
            <a:ext cx="1602707" cy="515994"/>
          </a:xfrm>
          <a:prstGeom prst="rect">
            <a:avLst/>
          </a:prstGeom>
          <a:noFill/>
          <a:ln>
            <a:noFill/>
          </a:ln>
        </p:spPr>
      </p:pic>
      <p:pic>
        <p:nvPicPr>
          <p:cNvPr id="205" name="Google Shape;205;p1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39262" y="6039852"/>
            <a:ext cx="2310698" cy="484773"/>
          </a:xfrm>
          <a:prstGeom prst="rect">
            <a:avLst/>
          </a:prstGeom>
          <a:noFill/>
          <a:ln>
            <a:noFill/>
          </a:ln>
        </p:spPr>
      </p:pic>
      <p:sp>
        <p:nvSpPr>
          <p:cNvPr id="207" name="Google Shape;207;p11"/>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cxnSp>
        <p:nvCxnSpPr>
          <p:cNvPr id="208" name="Google Shape;208;p11"/>
          <p:cNvCxnSpPr/>
          <p:nvPr/>
        </p:nvCxnSpPr>
        <p:spPr>
          <a:xfrm rot="10800000" flipH="1">
            <a:off x="0" y="5886450"/>
            <a:ext cx="12192000" cy="9525"/>
          </a:xfrm>
          <a:prstGeom prst="straightConnector1">
            <a:avLst/>
          </a:prstGeom>
          <a:noFill/>
          <a:ln w="12700" cap="rnd" cmpd="sng">
            <a:solidFill>
              <a:srgbClr val="848F98"/>
            </a:solidFill>
            <a:prstDash val="solid"/>
            <a:round/>
            <a:headEnd type="none" w="sm" len="sm"/>
            <a:tailEnd type="none" w="sm" len="sm"/>
          </a:ln>
        </p:spPr>
      </p:cxnSp>
      <p:pic>
        <p:nvPicPr>
          <p:cNvPr id="209" name="Google Shape;209;p11"/>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843463" y="3667625"/>
            <a:ext cx="10144125" cy="12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AC883864-2D86-522C-DADD-7179A2133F6D}"/>
              </a:ext>
            </a:extLst>
          </p:cNvPr>
          <p:cNvSpPr>
            <a:spLocks noGrp="1" noChangeArrowheads="1"/>
          </p:cNvSpPr>
          <p:nvPr>
            <p:ph type="title"/>
          </p:nvPr>
        </p:nvSpPr>
        <p:spPr/>
        <p:txBody>
          <a:bodyPr>
            <a:normAutofit/>
          </a:bodyPr>
          <a:lstStyle/>
          <a:p>
            <a:r>
              <a:rPr lang="en-GB" altLang="et-EE" sz="3600" dirty="0"/>
              <a:t>Purpose of the Feedback</a:t>
            </a:r>
          </a:p>
        </p:txBody>
      </p:sp>
      <p:sp>
        <p:nvSpPr>
          <p:cNvPr id="17410" name="Content Placeholder 2">
            <a:extLst>
              <a:ext uri="{FF2B5EF4-FFF2-40B4-BE49-F238E27FC236}">
                <a16:creationId xmlns:a16="http://schemas.microsoft.com/office/drawing/2014/main" id="{39A82D42-784F-EC2D-382D-4CE8628B70DC}"/>
              </a:ext>
            </a:extLst>
          </p:cNvPr>
          <p:cNvSpPr>
            <a:spLocks noGrp="1" noChangeArrowheads="1"/>
          </p:cNvSpPr>
          <p:nvPr>
            <p:ph idx="1"/>
          </p:nvPr>
        </p:nvSpPr>
        <p:spPr>
          <a:xfrm>
            <a:off x="838200" y="1690688"/>
            <a:ext cx="10515600" cy="4659312"/>
          </a:xfrm>
        </p:spPr>
        <p:txBody>
          <a:bodyPr/>
          <a:lstStyle/>
          <a:p>
            <a:pPr>
              <a:buFont typeface="Arial" panose="020B0604020202020204" pitchFamily="34" charset="0"/>
              <a:buChar char="•"/>
            </a:pPr>
            <a:r>
              <a:rPr lang="en-GB" altLang="et-EE" sz="2400" dirty="0"/>
              <a:t>Feedback is a powerful construct in the design of quality online learning, and quantified dimensions of learners’ feedback experiences can be leveraged to improve effectiveness, increase efficiency, and maintain appeal in online courses.</a:t>
            </a:r>
          </a:p>
          <a:p>
            <a:pPr>
              <a:buFont typeface="Arial" panose="020B0604020202020204" pitchFamily="34" charset="0"/>
              <a:buChar char="•"/>
            </a:pPr>
            <a:r>
              <a:rPr lang="en-GB" altLang="et-EE" sz="2400" dirty="0"/>
              <a:t>Feedback should stimulate reflection, thought, learning, and improvement.</a:t>
            </a:r>
          </a:p>
          <a:p>
            <a:pPr>
              <a:buFont typeface="Arial" panose="020B0604020202020204" pitchFamily="34" charset="0"/>
              <a:buChar char="•"/>
            </a:pPr>
            <a:r>
              <a:rPr lang="en-GB" altLang="et-EE" sz="2400" dirty="0"/>
              <a:t>Feedback and assessment go hand in hand. Learner-</a:t>
            </a:r>
            <a:r>
              <a:rPr lang="en-GB" altLang="et-EE" sz="2400" dirty="0" err="1"/>
              <a:t>centered</a:t>
            </a:r>
            <a:r>
              <a:rPr lang="en-GB" altLang="et-EE" sz="2400" dirty="0"/>
              <a:t> feedback is an essential component of quality assessment, which is part of the learning process. </a:t>
            </a:r>
            <a:endParaRPr lang="en-GB" altLang="et-EE" sz="2400" b="1" dirty="0"/>
          </a:p>
          <a:p>
            <a:endParaRPr lang="en-GB" altLang="et-EE" dirty="0"/>
          </a:p>
        </p:txBody>
      </p:sp>
    </p:spTree>
    <p:extLst>
      <p:ext uri="{BB962C8B-B14F-4D97-AF65-F5344CB8AC3E}">
        <p14:creationId xmlns:p14="http://schemas.microsoft.com/office/powerpoint/2010/main" val="125687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5">
            <a:extLst>
              <a:ext uri="{FF2B5EF4-FFF2-40B4-BE49-F238E27FC236}">
                <a16:creationId xmlns:a16="http://schemas.microsoft.com/office/drawing/2014/main" id="{289702E1-9754-ED4E-C158-24571794AB80}"/>
              </a:ext>
            </a:extLst>
          </p:cNvPr>
          <p:cNvSpPr>
            <a:spLocks noGrp="1" noChangeArrowheads="1"/>
          </p:cNvSpPr>
          <p:nvPr>
            <p:ph type="title"/>
          </p:nvPr>
        </p:nvSpPr>
        <p:spPr>
          <a:xfrm>
            <a:off x="838200" y="219075"/>
            <a:ext cx="10515600" cy="1690688"/>
          </a:xfrm>
        </p:spPr>
        <p:txBody>
          <a:bodyPr>
            <a:normAutofit/>
          </a:bodyPr>
          <a:lstStyle/>
          <a:p>
            <a:pPr>
              <a:defRPr/>
            </a:pPr>
            <a:r>
              <a:rPr lang="en-GB" altLang="et-EE" sz="3600" dirty="0"/>
              <a:t>A Model of Feedback to Enhance Learning</a:t>
            </a:r>
            <a:br>
              <a:rPr lang="et-EE" altLang="et-EE" dirty="0"/>
            </a:br>
            <a:endParaRPr lang="en-GB" altLang="et-EE" dirty="0"/>
          </a:p>
        </p:txBody>
      </p:sp>
      <p:sp>
        <p:nvSpPr>
          <p:cNvPr id="9" name="Rounded Rectangle 8">
            <a:extLst>
              <a:ext uri="{FF2B5EF4-FFF2-40B4-BE49-F238E27FC236}">
                <a16:creationId xmlns:a16="http://schemas.microsoft.com/office/drawing/2014/main" id="{74017AB8-BECD-67C2-4E67-24BB94253746}"/>
              </a:ext>
            </a:extLst>
          </p:cNvPr>
          <p:cNvSpPr/>
          <p:nvPr/>
        </p:nvSpPr>
        <p:spPr>
          <a:xfrm>
            <a:off x="10187608" y="905186"/>
            <a:ext cx="1253987" cy="556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t-EE" dirty="0"/>
              <a:t>Hattie &amp; Timperley, 2007 </a:t>
            </a:r>
            <a:endParaRPr lang="en-GB" dirty="0"/>
          </a:p>
        </p:txBody>
      </p:sp>
      <p:sp>
        <p:nvSpPr>
          <p:cNvPr id="2" name="Text Placeholder 1">
            <a:extLst>
              <a:ext uri="{FF2B5EF4-FFF2-40B4-BE49-F238E27FC236}">
                <a16:creationId xmlns:a16="http://schemas.microsoft.com/office/drawing/2014/main" id="{3D8F9675-7B54-2055-D773-A8BE8470BA88}"/>
              </a:ext>
            </a:extLst>
          </p:cNvPr>
          <p:cNvSpPr>
            <a:spLocks noGrp="1"/>
          </p:cNvSpPr>
          <p:nvPr>
            <p:ph type="body" idx="1"/>
          </p:nvPr>
        </p:nvSpPr>
        <p:spPr>
          <a:xfrm>
            <a:off x="581193" y="2180496"/>
            <a:ext cx="7986338" cy="3678303"/>
          </a:xfrm>
        </p:spPr>
        <p:txBody>
          <a:bodyPr/>
          <a:lstStyle/>
          <a:p>
            <a:endParaRPr lang="en-EE" dirty="0"/>
          </a:p>
        </p:txBody>
      </p:sp>
      <p:sp>
        <p:nvSpPr>
          <p:cNvPr id="3" name="Rectangle 2">
            <a:extLst>
              <a:ext uri="{FF2B5EF4-FFF2-40B4-BE49-F238E27FC236}">
                <a16:creationId xmlns:a16="http://schemas.microsoft.com/office/drawing/2014/main" id="{C760FBD4-2B11-611C-9E50-C5F70A658DA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E"/>
          </a:p>
        </p:txBody>
      </p:sp>
      <p:pic>
        <p:nvPicPr>
          <p:cNvPr id="1025" name="Picture 1" descr="Feedback model">
            <a:extLst>
              <a:ext uri="{FF2B5EF4-FFF2-40B4-BE49-F238E27FC236}">
                <a16:creationId xmlns:a16="http://schemas.microsoft.com/office/drawing/2014/main" id="{C682A304-2CCD-1D5A-6802-E436009376C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5983" y="1909763"/>
            <a:ext cx="10873409" cy="48687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18CA58E-C421-91D5-0495-092D772A4336}"/>
              </a:ext>
            </a:extLst>
          </p:cNvPr>
          <p:cNvSpPr>
            <a:spLocks noGrp="1" noChangeArrowheads="1"/>
          </p:cNvSpPr>
          <p:nvPr>
            <p:ph type="title"/>
          </p:nvPr>
        </p:nvSpPr>
        <p:spPr/>
        <p:txBody>
          <a:bodyPr>
            <a:normAutofit/>
          </a:bodyPr>
          <a:lstStyle/>
          <a:p>
            <a:r>
              <a:rPr lang="et-EE" altLang="et-EE" sz="3600" dirty="0"/>
              <a:t>A </a:t>
            </a:r>
            <a:r>
              <a:rPr lang="en-GB" altLang="et-EE" sz="3600" dirty="0"/>
              <a:t>Model of Feedback to Enhance Learning</a:t>
            </a:r>
          </a:p>
        </p:txBody>
      </p:sp>
      <p:sp>
        <p:nvSpPr>
          <p:cNvPr id="19458" name="Content Placeholder 2">
            <a:extLst>
              <a:ext uri="{FF2B5EF4-FFF2-40B4-BE49-F238E27FC236}">
                <a16:creationId xmlns:a16="http://schemas.microsoft.com/office/drawing/2014/main" id="{2DC960F7-8D36-D406-E8C9-633D63E15D88}"/>
              </a:ext>
            </a:extLst>
          </p:cNvPr>
          <p:cNvSpPr>
            <a:spLocks noGrp="1" noChangeArrowheads="1"/>
          </p:cNvSpPr>
          <p:nvPr>
            <p:ph idx="1"/>
          </p:nvPr>
        </p:nvSpPr>
        <p:spPr>
          <a:xfrm>
            <a:off x="838200" y="2011363"/>
            <a:ext cx="10515600" cy="3627437"/>
          </a:xfrm>
        </p:spPr>
        <p:txBody>
          <a:bodyPr/>
          <a:lstStyle/>
          <a:p>
            <a:endParaRPr lang="en-GB" altLang="et-EE" sz="2400" dirty="0"/>
          </a:p>
          <a:p>
            <a:endParaRPr lang="en-GB" altLang="et-EE" sz="2400" dirty="0"/>
          </a:p>
          <a:p>
            <a:endParaRPr lang="en-GB" altLang="et-EE" sz="2400" dirty="0"/>
          </a:p>
          <a:p>
            <a:endParaRPr lang="en-GB" altLang="et-EE" sz="2400" dirty="0"/>
          </a:p>
          <a:p>
            <a:endParaRPr lang="en-GB" altLang="et-EE" sz="2400" dirty="0"/>
          </a:p>
          <a:p>
            <a:pPr>
              <a:buFont typeface="Arial" panose="020B0604020202020204" pitchFamily="34" charset="0"/>
              <a:buChar char="•"/>
            </a:pPr>
            <a:r>
              <a:rPr lang="en-GB" altLang="et-EE" sz="2400" dirty="0"/>
              <a:t>A model presents a framework in which feedback can be considered;</a:t>
            </a:r>
          </a:p>
          <a:p>
            <a:pPr>
              <a:buFont typeface="Arial" panose="020B0604020202020204" pitchFamily="34" charset="0"/>
              <a:buChar char="•"/>
            </a:pPr>
            <a:r>
              <a:rPr lang="en-GB" altLang="et-EE" sz="2400" dirty="0"/>
              <a:t>The model identifies three major feedback questions:</a:t>
            </a:r>
          </a:p>
        </p:txBody>
      </p:sp>
      <p:graphicFrame>
        <p:nvGraphicFramePr>
          <p:cNvPr id="4" name="Diagram 3">
            <a:extLst>
              <a:ext uri="{FF2B5EF4-FFF2-40B4-BE49-F238E27FC236}">
                <a16:creationId xmlns:a16="http://schemas.microsoft.com/office/drawing/2014/main" id="{C7D2CF6C-B8D5-090D-12D0-FB376100D530}"/>
              </a:ext>
            </a:extLst>
          </p:cNvPr>
          <p:cNvGraphicFramePr/>
          <p:nvPr>
            <p:extLst>
              <p:ext uri="{D42A27DB-BD31-4B8C-83A1-F6EECF244321}">
                <p14:modId xmlns:p14="http://schemas.microsoft.com/office/powerpoint/2010/main" val="1371736584"/>
              </p:ext>
            </p:extLst>
          </p:nvPr>
        </p:nvGraphicFramePr>
        <p:xfrm>
          <a:off x="2375452" y="2604052"/>
          <a:ext cx="7354957" cy="1311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0392E88D-A1B7-8656-DFD8-27043E19B77C}"/>
              </a:ext>
            </a:extLst>
          </p:cNvPr>
          <p:cNvSpPr/>
          <p:nvPr/>
        </p:nvSpPr>
        <p:spPr>
          <a:xfrm>
            <a:off x="4494213" y="5638800"/>
            <a:ext cx="6619875" cy="9144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sz="1600" dirty="0">
              <a:solidFill>
                <a:schemeClr val="tx1"/>
              </a:solidFill>
            </a:endParaRPr>
          </a:p>
          <a:p>
            <a:pPr algn="ctr">
              <a:defRPr/>
            </a:pPr>
            <a:r>
              <a:rPr lang="et-EE" sz="1600" dirty="0">
                <a:solidFill>
                  <a:schemeClr val="tx1"/>
                </a:solidFill>
              </a:rPr>
              <a:t>Hattie, J., &amp; Timperley, H. (2007). The Power of Feedback. </a:t>
            </a:r>
            <a:r>
              <a:rPr lang="et-EE" sz="1600" i="1" dirty="0">
                <a:solidFill>
                  <a:schemeClr val="tx1"/>
                </a:solidFill>
              </a:rPr>
              <a:t>Review of Educational Research</a:t>
            </a:r>
            <a:r>
              <a:rPr lang="et-EE" sz="1600" dirty="0">
                <a:solidFill>
                  <a:schemeClr val="tx1"/>
                </a:solidFill>
              </a:rPr>
              <a:t>, </a:t>
            </a:r>
            <a:r>
              <a:rPr lang="et-EE" sz="1600" i="1" dirty="0">
                <a:solidFill>
                  <a:schemeClr val="tx1"/>
                </a:solidFill>
              </a:rPr>
              <a:t>77</a:t>
            </a:r>
            <a:r>
              <a:rPr lang="et-EE" sz="1600" dirty="0">
                <a:solidFill>
                  <a:schemeClr val="tx1"/>
                </a:solidFill>
              </a:rPr>
              <a:t>(1), 81-112. </a:t>
            </a:r>
          </a:p>
          <a:p>
            <a:pPr algn="ctr">
              <a:defRPr/>
            </a:pPr>
            <a:endParaRPr lang="en-GB" sz="1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237BDF8-4E5C-6F1A-9B95-DC70591E8D26}"/>
              </a:ext>
            </a:extLst>
          </p:cNvPr>
          <p:cNvSpPr>
            <a:spLocks noGrp="1" noChangeArrowheads="1"/>
          </p:cNvSpPr>
          <p:nvPr>
            <p:ph type="title"/>
          </p:nvPr>
        </p:nvSpPr>
        <p:spPr/>
        <p:txBody>
          <a:bodyPr>
            <a:normAutofit/>
          </a:bodyPr>
          <a:lstStyle/>
          <a:p>
            <a:r>
              <a:rPr lang="en-GB" altLang="et-EE" sz="3600" dirty="0"/>
              <a:t>Dimensions of Feedback </a:t>
            </a:r>
          </a:p>
        </p:txBody>
      </p:sp>
      <p:sp>
        <p:nvSpPr>
          <p:cNvPr id="20482" name="Content Placeholder 3">
            <a:extLst>
              <a:ext uri="{FF2B5EF4-FFF2-40B4-BE49-F238E27FC236}">
                <a16:creationId xmlns:a16="http://schemas.microsoft.com/office/drawing/2014/main" id="{D96D3C42-4B5D-2526-FB1D-D02FADE08F77}"/>
              </a:ext>
            </a:extLst>
          </p:cNvPr>
          <p:cNvSpPr>
            <a:spLocks noGrp="1" noChangeArrowheads="1"/>
          </p:cNvSpPr>
          <p:nvPr>
            <p:ph idx="1"/>
          </p:nvPr>
        </p:nvSpPr>
        <p:spPr>
          <a:xfrm>
            <a:off x="838200" y="1690688"/>
            <a:ext cx="10515600" cy="4481512"/>
          </a:xfrm>
        </p:spPr>
        <p:txBody>
          <a:bodyPr/>
          <a:lstStyle/>
          <a:p>
            <a:endParaRPr lang="en-EE" dirty="0">
              <a:effectLst/>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Timeliness of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Frequency of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Distribution of feedback interactions</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Source credibility of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Individualization of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Content usefulness of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endParaRPr lang="en-GB" altLang="et-EE" sz="2600" dirty="0">
              <a:latin typeface="-apple-system"/>
            </a:endParaRPr>
          </a:p>
        </p:txBody>
      </p:sp>
      <p:pic>
        <p:nvPicPr>
          <p:cNvPr id="2" name="Picture 1">
            <a:extLst>
              <a:ext uri="{FF2B5EF4-FFF2-40B4-BE49-F238E27FC236}">
                <a16:creationId xmlns:a16="http://schemas.microsoft.com/office/drawing/2014/main" id="{241C0942-E360-0188-35F1-BEB9C20665EC}"/>
              </a:ext>
            </a:extLst>
          </p:cNvPr>
          <p:cNvPicPr>
            <a:picLocks noChangeAspect="1"/>
          </p:cNvPicPr>
          <p:nvPr/>
        </p:nvPicPr>
        <p:blipFill>
          <a:blip r:embed="rId2"/>
          <a:stretch>
            <a:fillRect/>
          </a:stretch>
        </p:blipFill>
        <p:spPr>
          <a:xfrm>
            <a:off x="6760861" y="3302246"/>
            <a:ext cx="4592939" cy="22114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237BDF8-4E5C-6F1A-9B95-DC70591E8D26}"/>
              </a:ext>
            </a:extLst>
          </p:cNvPr>
          <p:cNvSpPr>
            <a:spLocks noGrp="1" noChangeArrowheads="1"/>
          </p:cNvSpPr>
          <p:nvPr>
            <p:ph type="title"/>
          </p:nvPr>
        </p:nvSpPr>
        <p:spPr/>
        <p:txBody>
          <a:bodyPr>
            <a:normAutofit/>
          </a:bodyPr>
          <a:lstStyle/>
          <a:p>
            <a:r>
              <a:rPr lang="en-GB" altLang="et-EE" sz="3600" dirty="0"/>
              <a:t>Dimensions of Feedback (1)</a:t>
            </a:r>
          </a:p>
        </p:txBody>
      </p:sp>
      <p:sp>
        <p:nvSpPr>
          <p:cNvPr id="20482" name="Content Placeholder 3">
            <a:extLst>
              <a:ext uri="{FF2B5EF4-FFF2-40B4-BE49-F238E27FC236}">
                <a16:creationId xmlns:a16="http://schemas.microsoft.com/office/drawing/2014/main" id="{D96D3C42-4B5D-2526-FB1D-D02FADE08F77}"/>
              </a:ext>
            </a:extLst>
          </p:cNvPr>
          <p:cNvSpPr>
            <a:spLocks noGrp="1" noChangeArrowheads="1"/>
          </p:cNvSpPr>
          <p:nvPr>
            <p:ph idx="1"/>
          </p:nvPr>
        </p:nvSpPr>
        <p:spPr>
          <a:xfrm>
            <a:off x="838200" y="1690688"/>
            <a:ext cx="10515600" cy="4481512"/>
          </a:xfrm>
        </p:spPr>
        <p:txBody>
          <a:bodyPr/>
          <a:lstStyle/>
          <a:p>
            <a:r>
              <a:rPr lang="en-GB" altLang="et-EE" sz="2400" b="1" dirty="0"/>
              <a:t>Timeliness: </a:t>
            </a:r>
            <a:r>
              <a:rPr lang="en-GB" altLang="et-EE" sz="2400" dirty="0"/>
              <a:t>How quickly is feedback provided to the learner? The length of time between a learner’s attempt and the response of either a peer or instructor; </a:t>
            </a:r>
          </a:p>
          <a:p>
            <a:r>
              <a:rPr lang="en-GB" altLang="et-EE" sz="2400" b="1" dirty="0"/>
              <a:t>Frequency: </a:t>
            </a:r>
            <a:r>
              <a:rPr lang="en-GB" altLang="et-EE" sz="2400" dirty="0"/>
              <a:t>How often is feedback received? The number of feedback instances experienced by the learner in a given unit;</a:t>
            </a:r>
          </a:p>
          <a:p>
            <a:r>
              <a:rPr lang="en-GB" altLang="et-EE" sz="2400" b="1" dirty="0"/>
              <a:t>Distribution: </a:t>
            </a:r>
            <a:r>
              <a:rPr lang="en-GB" altLang="et-EE" sz="2400" dirty="0"/>
              <a:t>To what extent are interactions disbursed throughout the experience? The interval of time between feedback instances;</a:t>
            </a:r>
          </a:p>
          <a:p>
            <a:endParaRPr lang="en-GB" altLang="et-EE" sz="2600" dirty="0">
              <a:latin typeface="-apple-system"/>
            </a:endParaRPr>
          </a:p>
        </p:txBody>
      </p:sp>
    </p:spTree>
    <p:extLst>
      <p:ext uri="{BB962C8B-B14F-4D97-AF65-F5344CB8AC3E}">
        <p14:creationId xmlns:p14="http://schemas.microsoft.com/office/powerpoint/2010/main" val="29027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C8D26758-A53F-93D3-0CE0-059D49CD0F1D}"/>
              </a:ext>
            </a:extLst>
          </p:cNvPr>
          <p:cNvSpPr>
            <a:spLocks noGrp="1" noChangeArrowheads="1"/>
          </p:cNvSpPr>
          <p:nvPr>
            <p:ph type="title"/>
          </p:nvPr>
        </p:nvSpPr>
        <p:spPr/>
        <p:txBody>
          <a:bodyPr>
            <a:normAutofit/>
          </a:bodyPr>
          <a:lstStyle/>
          <a:p>
            <a:r>
              <a:rPr lang="en-GB" altLang="et-EE" sz="3600" dirty="0"/>
              <a:t>Dimensions of Feedback (2)</a:t>
            </a:r>
          </a:p>
        </p:txBody>
      </p:sp>
      <p:sp>
        <p:nvSpPr>
          <p:cNvPr id="21506" name="Content Placeholder 3">
            <a:extLst>
              <a:ext uri="{FF2B5EF4-FFF2-40B4-BE49-F238E27FC236}">
                <a16:creationId xmlns:a16="http://schemas.microsoft.com/office/drawing/2014/main" id="{F3355FB0-E9DF-AC54-DB1D-10C0C8A469EA}"/>
              </a:ext>
            </a:extLst>
          </p:cNvPr>
          <p:cNvSpPr>
            <a:spLocks noGrp="1" noChangeArrowheads="1"/>
          </p:cNvSpPr>
          <p:nvPr>
            <p:ph idx="1"/>
          </p:nvPr>
        </p:nvSpPr>
        <p:spPr>
          <a:xfrm>
            <a:off x="838200" y="1690688"/>
            <a:ext cx="10515600" cy="4481512"/>
          </a:xfrm>
        </p:spPr>
        <p:txBody>
          <a:bodyPr/>
          <a:lstStyle/>
          <a:p>
            <a:r>
              <a:rPr lang="en-GB" altLang="et-EE" sz="2400" b="1"/>
              <a:t>Source: </a:t>
            </a:r>
            <a:r>
              <a:rPr lang="en-GB" altLang="et-EE" sz="2400"/>
              <a:t>To what extent does the learner trust the source of the feedback? The provider of the feedback is trusted by the learner; </a:t>
            </a:r>
          </a:p>
          <a:p>
            <a:r>
              <a:rPr lang="en-GB" altLang="et-EE" sz="2400" b="1"/>
              <a:t>Individualization: </a:t>
            </a:r>
            <a:r>
              <a:rPr lang="en-GB" altLang="et-EE" sz="2400"/>
              <a:t>To what extent is the feedback connected to the learner’s unique strengths, needs or interests?</a:t>
            </a:r>
            <a:r>
              <a:rPr lang="en-GB" altLang="et-EE" sz="2400" b="1"/>
              <a:t> </a:t>
            </a:r>
            <a:r>
              <a:rPr lang="en-GB" altLang="et-EE" sz="2400"/>
              <a:t>The learner perceives that feedback is specific to his/her goals, strengths, needs, or questions;</a:t>
            </a:r>
          </a:p>
          <a:p>
            <a:r>
              <a:rPr lang="en-GB" altLang="et-EE" sz="2400" b="1"/>
              <a:t>Content: </a:t>
            </a:r>
            <a:r>
              <a:rPr lang="en-GB" altLang="et-EE" sz="2400"/>
              <a:t>To what extent is the content of the feedback useful for the learner? The content of the feedback provides the learner with next steps to correct misunderstandings or prompts the learner to extend their learning in some new and novel way.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FC91AA4-5F02-359D-A36F-B2C4505AE765}"/>
              </a:ext>
            </a:extLst>
          </p:cNvPr>
          <p:cNvSpPr>
            <a:spLocks noGrp="1" noChangeArrowheads="1"/>
          </p:cNvSpPr>
          <p:nvPr>
            <p:ph type="title"/>
          </p:nvPr>
        </p:nvSpPr>
        <p:spPr/>
        <p:txBody>
          <a:bodyPr>
            <a:normAutofit/>
          </a:bodyPr>
          <a:lstStyle/>
          <a:p>
            <a:r>
              <a:rPr lang="en-GB" altLang="et-EE" sz="3600" dirty="0"/>
              <a:t>Perspectives of Feedback </a:t>
            </a:r>
          </a:p>
        </p:txBody>
      </p:sp>
      <p:sp>
        <p:nvSpPr>
          <p:cNvPr id="3" name="Content Placeholder 2">
            <a:extLst>
              <a:ext uri="{FF2B5EF4-FFF2-40B4-BE49-F238E27FC236}">
                <a16:creationId xmlns:a16="http://schemas.microsoft.com/office/drawing/2014/main" id="{AFB8DA5A-377E-9AF9-B6DD-18B0538913EC}"/>
              </a:ext>
            </a:extLst>
          </p:cNvPr>
          <p:cNvSpPr>
            <a:spLocks noGrp="1"/>
          </p:cNvSpPr>
          <p:nvPr>
            <p:ph idx="1"/>
          </p:nvPr>
        </p:nvSpPr>
        <p:spPr>
          <a:xfrm>
            <a:off x="838200" y="1690688"/>
            <a:ext cx="10515600" cy="4481512"/>
          </a:xfrm>
        </p:spPr>
        <p:txBody>
          <a:bodyPr/>
          <a:lstStyle/>
          <a:p>
            <a:pPr>
              <a:defRPr/>
            </a:pPr>
            <a:endParaRPr lang="et-EE" dirty="0"/>
          </a:p>
          <a:p>
            <a:pPr>
              <a:defRPr/>
            </a:pPr>
            <a:endParaRPr lang="en-GB" dirty="0"/>
          </a:p>
        </p:txBody>
      </p:sp>
      <p:sp>
        <p:nvSpPr>
          <p:cNvPr id="4" name="TextBox 3">
            <a:extLst>
              <a:ext uri="{FF2B5EF4-FFF2-40B4-BE49-F238E27FC236}">
                <a16:creationId xmlns:a16="http://schemas.microsoft.com/office/drawing/2014/main" id="{131A7217-C2FC-6A5C-7457-57EB25245FF2}"/>
              </a:ext>
            </a:extLst>
          </p:cNvPr>
          <p:cNvSpPr txBox="1"/>
          <p:nvPr/>
        </p:nvSpPr>
        <p:spPr>
          <a:xfrm>
            <a:off x="983975" y="2216426"/>
            <a:ext cx="7494103" cy="2154436"/>
          </a:xfrm>
          <a:prstGeom prst="rect">
            <a:avLst/>
          </a:prstGeom>
          <a:noFill/>
        </p:spPr>
        <p:txBody>
          <a:bodyPr wrap="square">
            <a:spAutoFit/>
          </a:bodyPr>
          <a:lstStyle/>
          <a:p>
            <a:endParaRPr lang="en-EE" dirty="0">
              <a:effectLst/>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Microscope Lens: Detailed characteristics of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Camera Lens: Feedback as a snapshot of the learning process</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rPr>
              <a:t>Telescope Lens: Long-term impact of feedback</a:t>
            </a:r>
            <a:endParaRPr lang="en-EE" sz="2400" kern="100" dirty="0">
              <a:solidFill>
                <a:srgbClr val="000000"/>
              </a:solidFill>
              <a:effectLst/>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 name="Rectangle 2">
            <a:extLst>
              <a:ext uri="{FF2B5EF4-FFF2-40B4-BE49-F238E27FC236}">
                <a16:creationId xmlns:a16="http://schemas.microsoft.com/office/drawing/2014/main" id="{73B87790-64AB-9059-D348-09A1467275AE}"/>
              </a:ext>
            </a:extLst>
          </p:cNvPr>
          <p:cNvSpPr>
            <a:spLocks noChangeArrowheads="1"/>
          </p:cNvSpPr>
          <p:nvPr/>
        </p:nvSpPr>
        <p:spPr bwMode="auto">
          <a:xfrm>
            <a:off x="5673490" y="4661451"/>
            <a:ext cx="151854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E"/>
          </a:p>
        </p:txBody>
      </p:sp>
      <p:pic>
        <p:nvPicPr>
          <p:cNvPr id="1025" name="Picture 2">
            <a:extLst>
              <a:ext uri="{FF2B5EF4-FFF2-40B4-BE49-F238E27FC236}">
                <a16:creationId xmlns:a16="http://schemas.microsoft.com/office/drawing/2014/main" id="{45C62374-70C2-7E77-346F-9775A8C3557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01357" y="4492487"/>
            <a:ext cx="4119192" cy="1918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1336</Words>
  <Application>Microsoft Macintosh PowerPoint</Application>
  <PresentationFormat>Widescreen</PresentationFormat>
  <Paragraphs>134</Paragraphs>
  <Slides>23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Gill Sans MT</vt:lpstr>
      <vt:lpstr>Gill Sans</vt:lpstr>
      <vt:lpstr>-apple-system</vt:lpstr>
      <vt:lpstr>Calibri</vt:lpstr>
      <vt:lpstr>Noto Sans Symbols</vt:lpstr>
      <vt:lpstr>Courier New</vt:lpstr>
      <vt:lpstr>Arial</vt:lpstr>
      <vt:lpstr>Dividend</vt:lpstr>
      <vt:lpstr>Assessment and Evaluation in Digital Education: The Importance of Feedback in Online Learning</vt:lpstr>
      <vt:lpstr>Introduction</vt:lpstr>
      <vt:lpstr>Purpose of the Feedback</vt:lpstr>
      <vt:lpstr>A Model of Feedback to Enhance Learning </vt:lpstr>
      <vt:lpstr>A Model of Feedback to Enhance Learning</vt:lpstr>
      <vt:lpstr>Dimensions of Feedback </vt:lpstr>
      <vt:lpstr>Dimensions of Feedback (1)</vt:lpstr>
      <vt:lpstr>Dimensions of Feedback (2)</vt:lpstr>
      <vt:lpstr>Perspectives of Feedback </vt:lpstr>
      <vt:lpstr>Characteristics of Good Feedback </vt:lpstr>
      <vt:lpstr>Forms of Feedback </vt:lpstr>
      <vt:lpstr>Designing Feedback Strategies</vt:lpstr>
      <vt:lpstr>Methods Suitable For E-feedback  </vt:lpstr>
      <vt:lpstr>Methods Suitable for E-feedback </vt:lpstr>
      <vt:lpstr>Methods Suitable for E-feedback </vt:lpstr>
      <vt:lpstr>Methods Suitable for E-feedback </vt:lpstr>
      <vt:lpstr>Methods Suitable for E-feedback </vt:lpstr>
      <vt:lpstr>Key Points to Consider when Providing Feedback</vt:lpstr>
      <vt:lpstr>Automatic Feedback Generation in Online Learning Environments</vt:lpstr>
      <vt:lpstr>RISE Model for Clear and Effective Feedback</vt:lpstr>
      <vt:lpstr>Conclusion</vt:lpstr>
      <vt:lpstr>References</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1.1: Fundamentals of Big Data</dc:title>
  <dc:creator>Daina</dc:creator>
  <cp:lastModifiedBy>Sirje Virkus</cp:lastModifiedBy>
  <cp:revision>56</cp:revision>
  <dcterms:created xsi:type="dcterms:W3CDTF">2023-01-17T05:44:24Z</dcterms:created>
  <dcterms:modified xsi:type="dcterms:W3CDTF">2024-07-14T22:48:35Z</dcterms:modified>
</cp:coreProperties>
</file>