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7" r:id="rId6"/>
    <p:sldId id="268" r:id="rId7"/>
    <p:sldId id="269" r:id="rId8"/>
    <p:sldId id="258" r:id="rId9"/>
    <p:sldId id="270" r:id="rId10"/>
    <p:sldId id="265" r:id="rId11"/>
    <p:sldId id="272" r:id="rId12"/>
    <p:sldId id="271" r:id="rId13"/>
    <p:sldId id="259" r:id="rId14"/>
    <p:sldId id="266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F74"/>
    <a:srgbClr val="8F1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6C6F2-B36A-4C70-A2EA-B82188BE0BEB}" type="doc">
      <dgm:prSet loTypeId="urn:microsoft.com/office/officeart/2008/layout/VerticalCircle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lt-LT"/>
        </a:p>
      </dgm:t>
    </dgm:pt>
    <dgm:pt modelId="{C58422FA-BCF1-4D6C-B631-2D78C7A13711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Mokslininkų ir tyrėjų identifikavimo įrankis </a:t>
          </a:r>
          <a:r>
            <a:rPr lang="lt-LT" sz="1600" i="1" dirty="0">
              <a:solidFill>
                <a:srgbClr val="282F74"/>
              </a:solidFill>
            </a:rPr>
            <a:t>ORCID ID</a:t>
          </a:r>
          <a:endParaRPr lang="lt-LT" sz="1600" b="0" i="1" dirty="0">
            <a:solidFill>
              <a:srgbClr val="282F74"/>
            </a:solidFill>
          </a:endParaRPr>
        </a:p>
      </dgm:t>
    </dgm:pt>
    <dgm:pt modelId="{FBEFF867-F0E2-4E91-B139-C6D16E3A0071}" type="parTrans" cxnId="{5B99CA90-D164-4B81-A3CA-ECF7710E883C}">
      <dgm:prSet/>
      <dgm:spPr/>
      <dgm:t>
        <a:bodyPr/>
        <a:lstStyle/>
        <a:p>
          <a:endParaRPr lang="lt-LT"/>
        </a:p>
      </dgm:t>
    </dgm:pt>
    <dgm:pt modelId="{C05E91FB-1DD6-4138-A425-B4E7135FCD9B}" type="sibTrans" cxnId="{5B99CA90-D164-4B81-A3CA-ECF7710E883C}">
      <dgm:prSet/>
      <dgm:spPr/>
      <dgm:t>
        <a:bodyPr/>
        <a:lstStyle/>
        <a:p>
          <a:endParaRPr lang="lt-LT"/>
        </a:p>
      </dgm:t>
    </dgm:pt>
    <dgm:pt modelId="{891A4DF5-5391-43FD-929C-B67EB446361B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Informacijos šaltinių ir duomenų identifikavimo įrankis </a:t>
          </a:r>
          <a:r>
            <a:rPr lang="lt-LT" sz="1600" i="1" dirty="0">
              <a:solidFill>
                <a:srgbClr val="282F74"/>
              </a:solidFill>
            </a:rPr>
            <a:t>DOI</a:t>
          </a:r>
          <a:endParaRPr lang="lt-LT" sz="1600" b="0" i="1" dirty="0">
            <a:solidFill>
              <a:srgbClr val="282F74"/>
            </a:solidFill>
          </a:endParaRPr>
        </a:p>
      </dgm:t>
    </dgm:pt>
    <dgm:pt modelId="{C443E6ED-B76E-44C8-B7CA-0F895F48E7D6}" type="parTrans" cxnId="{E879BC9E-6A25-40A5-BB48-649699CF4A6D}">
      <dgm:prSet/>
      <dgm:spPr/>
      <dgm:t>
        <a:bodyPr/>
        <a:lstStyle/>
        <a:p>
          <a:endParaRPr lang="lt-LT"/>
        </a:p>
      </dgm:t>
    </dgm:pt>
    <dgm:pt modelId="{D370D593-7F21-492C-8B10-2FC62F4E444F}" type="sibTrans" cxnId="{E879BC9E-6A25-40A5-BB48-649699CF4A6D}">
      <dgm:prSet/>
      <dgm:spPr/>
      <dgm:t>
        <a:bodyPr/>
        <a:lstStyle/>
        <a:p>
          <a:endParaRPr lang="lt-LT"/>
        </a:p>
      </dgm:t>
    </dgm:pt>
    <dgm:pt modelId="{DDC0D4BF-1501-46A3-97CA-ADEC314F3D2C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Mokslo leidybos įrankiai </a:t>
          </a:r>
          <a:endParaRPr lang="lt-LT" sz="1600" b="0" i="0" dirty="0">
            <a:solidFill>
              <a:srgbClr val="282F74"/>
            </a:solidFill>
          </a:endParaRPr>
        </a:p>
      </dgm:t>
    </dgm:pt>
    <dgm:pt modelId="{8BECBB9E-4215-4DCF-9C93-68D43A6F7031}" type="parTrans" cxnId="{C884DD11-7F21-4239-90CB-E9F77CCAA247}">
      <dgm:prSet/>
      <dgm:spPr/>
      <dgm:t>
        <a:bodyPr/>
        <a:lstStyle/>
        <a:p>
          <a:endParaRPr lang="lt-LT"/>
        </a:p>
      </dgm:t>
    </dgm:pt>
    <dgm:pt modelId="{1591477A-9980-4C43-AF73-CF0A94835650}" type="sibTrans" cxnId="{C884DD11-7F21-4239-90CB-E9F77CCAA247}">
      <dgm:prSet/>
      <dgm:spPr/>
      <dgm:t>
        <a:bodyPr/>
        <a:lstStyle/>
        <a:p>
          <a:endParaRPr lang="lt-LT"/>
        </a:p>
      </dgm:t>
    </dgm:pt>
    <dgm:pt modelId="{9FBA445D-74A9-4CCF-8401-61C27BF0B914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Atvirojo recenzavimo sistemos </a:t>
          </a:r>
          <a:r>
            <a:rPr lang="lt-LT" sz="1600" b="0" i="1" dirty="0">
              <a:solidFill>
                <a:srgbClr val="282F74"/>
              </a:solidFill>
            </a:rPr>
            <a:t> </a:t>
          </a:r>
        </a:p>
      </dgm:t>
    </dgm:pt>
    <dgm:pt modelId="{2F801E44-74F8-40FE-BD86-2F25BF639848}" type="parTrans" cxnId="{C852B14D-4740-4A7C-9CD9-12DA7225EC96}">
      <dgm:prSet/>
      <dgm:spPr/>
      <dgm:t>
        <a:bodyPr/>
        <a:lstStyle/>
        <a:p>
          <a:endParaRPr lang="lt-LT"/>
        </a:p>
      </dgm:t>
    </dgm:pt>
    <dgm:pt modelId="{C2D722E5-C73E-4ECD-9A60-62EB1CF444ED}" type="sibTrans" cxnId="{C852B14D-4740-4A7C-9CD9-12DA7225EC96}">
      <dgm:prSet/>
      <dgm:spPr/>
      <dgm:t>
        <a:bodyPr/>
        <a:lstStyle/>
        <a:p>
          <a:endParaRPr lang="lt-LT"/>
        </a:p>
      </dgm:t>
    </dgm:pt>
    <dgm:pt modelId="{D535AF97-2AD1-4AA1-A1F5-E81D3171A7ED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Atvirojo piliečių mokslo projektai</a:t>
          </a:r>
        </a:p>
      </dgm:t>
    </dgm:pt>
    <dgm:pt modelId="{E6B9C7BA-471D-4BC6-BF72-EE5F990CB5FF}" type="parTrans" cxnId="{601B1B67-DD42-4A78-AE70-5878151FCD2A}">
      <dgm:prSet/>
      <dgm:spPr/>
      <dgm:t>
        <a:bodyPr/>
        <a:lstStyle/>
        <a:p>
          <a:endParaRPr lang="lt-LT"/>
        </a:p>
      </dgm:t>
    </dgm:pt>
    <dgm:pt modelId="{2460476F-2D19-4DD8-8926-82C81C36B430}" type="sibTrans" cxnId="{601B1B67-DD42-4A78-AE70-5878151FCD2A}">
      <dgm:prSet/>
      <dgm:spPr/>
      <dgm:t>
        <a:bodyPr/>
        <a:lstStyle/>
        <a:p>
          <a:endParaRPr lang="lt-LT"/>
        </a:p>
      </dgm:t>
    </dgm:pt>
    <dgm:pt modelId="{52BC833A-689D-46F4-9066-622C2D33BD7E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Informacijos šaltinių panaudos ir vertinimo įrankiai</a:t>
          </a:r>
        </a:p>
      </dgm:t>
    </dgm:pt>
    <dgm:pt modelId="{52DA1EE6-FB5D-4A28-A154-01D777BCBC98}" type="parTrans" cxnId="{37ACA93C-3B48-486E-9F0E-E23967C126DF}">
      <dgm:prSet/>
      <dgm:spPr/>
      <dgm:t>
        <a:bodyPr/>
        <a:lstStyle/>
        <a:p>
          <a:endParaRPr lang="lt-LT"/>
        </a:p>
      </dgm:t>
    </dgm:pt>
    <dgm:pt modelId="{015E3BED-7F45-4185-B8FB-525DA977A936}" type="sibTrans" cxnId="{37ACA93C-3B48-486E-9F0E-E23967C126DF}">
      <dgm:prSet/>
      <dgm:spPr/>
      <dgm:t>
        <a:bodyPr/>
        <a:lstStyle/>
        <a:p>
          <a:endParaRPr lang="lt-LT"/>
        </a:p>
      </dgm:t>
    </dgm:pt>
    <dgm:pt modelId="{5BD9F62B-274D-48B2-8104-E9865C16D2D1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Informacijos tvarkymo, valdymo, dalijimosi įrankiai </a:t>
          </a:r>
        </a:p>
      </dgm:t>
    </dgm:pt>
    <dgm:pt modelId="{5289D14D-14F5-415A-90B5-684F0067EE87}" type="parTrans" cxnId="{A680F0BE-35F6-4F12-9C71-D4DC7F8039BB}">
      <dgm:prSet/>
      <dgm:spPr/>
      <dgm:t>
        <a:bodyPr/>
        <a:lstStyle/>
        <a:p>
          <a:endParaRPr lang="lt-LT"/>
        </a:p>
      </dgm:t>
    </dgm:pt>
    <dgm:pt modelId="{8C41A92D-7E1D-4E5B-9B6C-70A4BFCF7B03}" type="sibTrans" cxnId="{A680F0BE-35F6-4F12-9C71-D4DC7F8039BB}">
      <dgm:prSet/>
      <dgm:spPr/>
      <dgm:t>
        <a:bodyPr/>
        <a:lstStyle/>
        <a:p>
          <a:endParaRPr lang="lt-LT"/>
        </a:p>
      </dgm:t>
    </dgm:pt>
    <dgm:pt modelId="{4084549F-1D61-40F6-8E44-A4B5A6315142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Autorių teisių apsaugos sistema </a:t>
          </a:r>
          <a:r>
            <a:rPr lang="lt-LT" sz="1600" i="1" dirty="0">
              <a:solidFill>
                <a:srgbClr val="282F74"/>
              </a:solidFill>
            </a:rPr>
            <a:t>Creative Commons</a:t>
          </a:r>
        </a:p>
      </dgm:t>
    </dgm:pt>
    <dgm:pt modelId="{1E6660A1-13B3-419B-8D93-059E2282342B}" type="parTrans" cxnId="{778068AC-4934-4EEF-B86F-E8B2626222B1}">
      <dgm:prSet/>
      <dgm:spPr/>
      <dgm:t>
        <a:bodyPr/>
        <a:lstStyle/>
        <a:p>
          <a:endParaRPr lang="lt-LT"/>
        </a:p>
      </dgm:t>
    </dgm:pt>
    <dgm:pt modelId="{E7C71BA6-F841-41D3-8B63-CBAB20D210F8}" type="sibTrans" cxnId="{778068AC-4934-4EEF-B86F-E8B2626222B1}">
      <dgm:prSet/>
      <dgm:spPr/>
      <dgm:t>
        <a:bodyPr/>
        <a:lstStyle/>
        <a:p>
          <a:endParaRPr lang="lt-LT"/>
        </a:p>
      </dgm:t>
    </dgm:pt>
    <dgm:pt modelId="{BC2A509F-5368-43FB-B509-5A9C4B9A78CF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Mokslininkų bendradarbiavimo įrankiai</a:t>
          </a:r>
        </a:p>
      </dgm:t>
    </dgm:pt>
    <dgm:pt modelId="{9033CF1C-DE98-43C0-BE48-D2B23EE3BE68}" type="parTrans" cxnId="{1707E257-DC61-4D04-A45C-2B9C8091C9EB}">
      <dgm:prSet/>
      <dgm:spPr/>
      <dgm:t>
        <a:bodyPr/>
        <a:lstStyle/>
        <a:p>
          <a:endParaRPr lang="lt-LT"/>
        </a:p>
      </dgm:t>
    </dgm:pt>
    <dgm:pt modelId="{4D0A2CE5-157F-491D-ADEF-2B704990494C}" type="sibTrans" cxnId="{1707E257-DC61-4D04-A45C-2B9C8091C9EB}">
      <dgm:prSet/>
      <dgm:spPr/>
      <dgm:t>
        <a:bodyPr/>
        <a:lstStyle/>
        <a:p>
          <a:endParaRPr lang="lt-LT"/>
        </a:p>
      </dgm:t>
    </dgm:pt>
    <dgm:pt modelId="{0223C3BF-9B37-4A9E-AD9D-5E3EC01115BD}">
      <dgm:prSet phldrT="[Text]" custT="1"/>
      <dgm:spPr/>
      <dgm:t>
        <a:bodyPr/>
        <a:lstStyle/>
        <a:p>
          <a:r>
            <a:rPr lang="lt-LT" sz="1600" dirty="0">
              <a:solidFill>
                <a:srgbClr val="282F74"/>
              </a:solidFill>
            </a:rPr>
            <a:t>Dokumentų rengimo, saugojimo, dalijimosi įrankiai</a:t>
          </a:r>
        </a:p>
      </dgm:t>
    </dgm:pt>
    <dgm:pt modelId="{4E72BFB4-53BD-49DB-9C5C-55F40E860F64}" type="parTrans" cxnId="{9B2117F1-A170-48A2-B85B-BE6BB05E5D59}">
      <dgm:prSet/>
      <dgm:spPr/>
      <dgm:t>
        <a:bodyPr/>
        <a:lstStyle/>
        <a:p>
          <a:endParaRPr lang="lt-LT"/>
        </a:p>
      </dgm:t>
    </dgm:pt>
    <dgm:pt modelId="{EE7F1BFF-4ED3-40A0-9954-FEA073231325}" type="sibTrans" cxnId="{9B2117F1-A170-48A2-B85B-BE6BB05E5D59}">
      <dgm:prSet/>
      <dgm:spPr/>
      <dgm:t>
        <a:bodyPr/>
        <a:lstStyle/>
        <a:p>
          <a:endParaRPr lang="lt-LT"/>
        </a:p>
      </dgm:t>
    </dgm:pt>
    <dgm:pt modelId="{BC7BCDD8-D047-4A2A-8A03-6A92E6E73B76}" type="pres">
      <dgm:prSet presAssocID="{C246C6F2-B36A-4C70-A2EA-B82188BE0BEB}" presName="Name0" presStyleCnt="0">
        <dgm:presLayoutVars>
          <dgm:dir/>
        </dgm:presLayoutVars>
      </dgm:prSet>
      <dgm:spPr/>
    </dgm:pt>
    <dgm:pt modelId="{FEE3671D-62E9-439F-A2E1-07F942FBD003}" type="pres">
      <dgm:prSet presAssocID="{C58422FA-BCF1-4D6C-B631-2D78C7A13711}" presName="noChildren" presStyleCnt="0"/>
      <dgm:spPr/>
    </dgm:pt>
    <dgm:pt modelId="{E976ADB8-43F4-4B9C-A48F-999C7E7D7A7F}" type="pres">
      <dgm:prSet presAssocID="{C58422FA-BCF1-4D6C-B631-2D78C7A13711}" presName="gap" presStyleCnt="0"/>
      <dgm:spPr/>
    </dgm:pt>
    <dgm:pt modelId="{E7367959-B4E9-4DD1-A071-CA690515B405}" type="pres">
      <dgm:prSet presAssocID="{C58422FA-BCF1-4D6C-B631-2D78C7A13711}" presName="medCircle2" presStyleLbl="vennNode1" presStyleIdx="0" presStyleCnt="10" custLinFactNeighborX="-49578" custLinFactNeighborY="5757"/>
      <dgm:spPr/>
    </dgm:pt>
    <dgm:pt modelId="{9AF7E19E-61C9-4024-AF08-5DDDD16A2CFC}" type="pres">
      <dgm:prSet presAssocID="{C58422FA-BCF1-4D6C-B631-2D78C7A13711}" presName="txLvlOnly1" presStyleLbl="revTx" presStyleIdx="0" presStyleCnt="10" custScaleX="199095" custLinFactNeighborX="56881" custLinFactNeighborY="6650"/>
      <dgm:spPr/>
    </dgm:pt>
    <dgm:pt modelId="{95388C7A-8523-4FA5-9273-E588B37A6A36}" type="pres">
      <dgm:prSet presAssocID="{891A4DF5-5391-43FD-929C-B67EB446361B}" presName="noChildren" presStyleCnt="0"/>
      <dgm:spPr/>
    </dgm:pt>
    <dgm:pt modelId="{AE7E7FE1-8797-412F-801D-B9C7E2C6A23B}" type="pres">
      <dgm:prSet presAssocID="{891A4DF5-5391-43FD-929C-B67EB446361B}" presName="gap" presStyleCnt="0"/>
      <dgm:spPr/>
    </dgm:pt>
    <dgm:pt modelId="{7273C616-04B6-4F3B-B81E-A2826C0E00C2}" type="pres">
      <dgm:prSet presAssocID="{891A4DF5-5391-43FD-929C-B67EB446361B}" presName="medCircle2" presStyleLbl="vennNode1" presStyleIdx="1" presStyleCnt="10" custLinFactX="-77003" custLinFactNeighborX="-100000" custLinFactNeighborY="-14602"/>
      <dgm:spPr/>
    </dgm:pt>
    <dgm:pt modelId="{04509C83-DA65-4C6F-B976-FB015B9353D0}" type="pres">
      <dgm:prSet presAssocID="{891A4DF5-5391-43FD-929C-B67EB446361B}" presName="txLvlOnly1" presStyleLbl="revTx" presStyleIdx="1" presStyleCnt="10" custScaleX="229636" custLinFactNeighborX="46154" custLinFactNeighborY="1326"/>
      <dgm:spPr/>
    </dgm:pt>
    <dgm:pt modelId="{0926E71C-EDA5-487D-924F-74133D7CB683}" type="pres">
      <dgm:prSet presAssocID="{DDC0D4BF-1501-46A3-97CA-ADEC314F3D2C}" presName="noChildren" presStyleCnt="0"/>
      <dgm:spPr/>
    </dgm:pt>
    <dgm:pt modelId="{DA2FA041-5CE2-4487-8785-B20C57E988AF}" type="pres">
      <dgm:prSet presAssocID="{DDC0D4BF-1501-46A3-97CA-ADEC314F3D2C}" presName="gap" presStyleCnt="0"/>
      <dgm:spPr/>
    </dgm:pt>
    <dgm:pt modelId="{F9424E27-A3F9-43F6-8279-6FF45B6A7FDA}" type="pres">
      <dgm:prSet presAssocID="{DDC0D4BF-1501-46A3-97CA-ADEC314F3D2C}" presName="medCircle2" presStyleLbl="vennNode1" presStyleIdx="2" presStyleCnt="10" custLinFactX="-104428" custLinFactNeighborX="-200000" custLinFactNeighborY="-34962"/>
      <dgm:spPr/>
    </dgm:pt>
    <dgm:pt modelId="{956DEECB-3D1A-4957-9ED9-B8FE1551E049}" type="pres">
      <dgm:prSet presAssocID="{DDC0D4BF-1501-46A3-97CA-ADEC314F3D2C}" presName="txLvlOnly1" presStyleLbl="revTx" presStyleIdx="2" presStyleCnt="10" custScaleX="247610" custLinFactNeighborX="31258" custLinFactNeighborY="-3106"/>
      <dgm:spPr/>
    </dgm:pt>
    <dgm:pt modelId="{26B69962-EE43-4F59-934F-F10068F22A48}" type="pres">
      <dgm:prSet presAssocID="{9FBA445D-74A9-4CCF-8401-61C27BF0B914}" presName="noChildren" presStyleCnt="0"/>
      <dgm:spPr/>
    </dgm:pt>
    <dgm:pt modelId="{5396D876-27C4-4A99-9757-6A60D195D221}" type="pres">
      <dgm:prSet presAssocID="{9FBA445D-74A9-4CCF-8401-61C27BF0B914}" presName="gap" presStyleCnt="0"/>
      <dgm:spPr/>
    </dgm:pt>
    <dgm:pt modelId="{43E33AB0-607B-4C98-A609-DF0CB4EE7D38}" type="pres">
      <dgm:prSet presAssocID="{9FBA445D-74A9-4CCF-8401-61C27BF0B914}" presName="medCircle2" presStyleLbl="vennNode1" presStyleIdx="3" presStyleCnt="10" custLinFactX="-200000" custLinFactNeighborX="-231852" custLinFactNeighborY="-23465"/>
      <dgm:spPr/>
    </dgm:pt>
    <dgm:pt modelId="{57322EBC-DA8A-47A8-B849-12DC64E102AB}" type="pres">
      <dgm:prSet presAssocID="{9FBA445D-74A9-4CCF-8401-61C27BF0B914}" presName="txLvlOnly1" presStyleLbl="revTx" presStyleIdx="3" presStyleCnt="10" custScaleX="254406" custLinFactNeighborX="13759" custLinFactNeighborY="-23465"/>
      <dgm:spPr/>
    </dgm:pt>
    <dgm:pt modelId="{B2865DB8-69E5-4C1E-9847-EF367EBCD3EA}" type="pres">
      <dgm:prSet presAssocID="{D535AF97-2AD1-4AA1-A1F5-E81D3171A7ED}" presName="noChildren" presStyleCnt="0"/>
      <dgm:spPr/>
    </dgm:pt>
    <dgm:pt modelId="{C27AF1B1-4179-4CEB-B8DE-67D5DF50E3E8}" type="pres">
      <dgm:prSet presAssocID="{D535AF97-2AD1-4AA1-A1F5-E81D3171A7ED}" presName="gap" presStyleCnt="0"/>
      <dgm:spPr/>
    </dgm:pt>
    <dgm:pt modelId="{3C772D5C-C257-41FE-B623-79646E24FC5B}" type="pres">
      <dgm:prSet presAssocID="{D535AF97-2AD1-4AA1-A1F5-E81D3171A7ED}" presName="medCircle2" presStyleLbl="vennNode1" presStyleIdx="4" presStyleCnt="10" custLinFactX="-243349" custLinFactNeighborX="-300000" custLinFactNeighborY="-11900"/>
      <dgm:spPr/>
    </dgm:pt>
    <dgm:pt modelId="{DEF91AEC-E6C4-4203-A0F6-B55235F8814B}" type="pres">
      <dgm:prSet presAssocID="{D535AF97-2AD1-4AA1-A1F5-E81D3171A7ED}" presName="txLvlOnly1" presStyleLbl="revTx" presStyleIdx="4" presStyleCnt="10" custScaleX="142481" custLinFactNeighborX="-66087" custLinFactNeighborY="-15680"/>
      <dgm:spPr/>
    </dgm:pt>
    <dgm:pt modelId="{8B2C1D52-0042-4D5E-9601-DBAE2EE3D943}" type="pres">
      <dgm:prSet presAssocID="{52BC833A-689D-46F4-9066-622C2D33BD7E}" presName="noChildren" presStyleCnt="0"/>
      <dgm:spPr/>
    </dgm:pt>
    <dgm:pt modelId="{E70120EE-D576-4A65-B9BF-31A05C4832EA}" type="pres">
      <dgm:prSet presAssocID="{52BC833A-689D-46F4-9066-622C2D33BD7E}" presName="gap" presStyleCnt="0"/>
      <dgm:spPr/>
    </dgm:pt>
    <dgm:pt modelId="{EE32DF53-2427-4BB9-8F89-4E6ABAAB3346}" type="pres">
      <dgm:prSet presAssocID="{52BC833A-689D-46F4-9066-622C2D33BD7E}" presName="medCircle2" presStyleLbl="vennNode1" presStyleIdx="5" presStyleCnt="10" custLinFactX="-200000" custLinFactY="24633" custLinFactNeighborX="-247781" custLinFactNeighborY="100000"/>
      <dgm:spPr/>
    </dgm:pt>
    <dgm:pt modelId="{D28226B2-6D6E-47D5-8EC8-A7E4ADE2ABEC}" type="pres">
      <dgm:prSet presAssocID="{52BC833A-689D-46F4-9066-622C2D33BD7E}" presName="txLvlOnly1" presStyleLbl="revTx" presStyleIdx="5" presStyleCnt="10" custScaleX="179629" custLinFactY="11025" custLinFactNeighborX="-32586" custLinFactNeighborY="100000"/>
      <dgm:spPr/>
    </dgm:pt>
    <dgm:pt modelId="{C6A75FE9-E961-477E-BEDE-A8D6CE131531}" type="pres">
      <dgm:prSet presAssocID="{5BD9F62B-274D-48B2-8104-E9865C16D2D1}" presName="noChildren" presStyleCnt="0"/>
      <dgm:spPr/>
    </dgm:pt>
    <dgm:pt modelId="{9C3EB9D6-DDE3-4839-87A0-0A5EC9A090D6}" type="pres">
      <dgm:prSet presAssocID="{5BD9F62B-274D-48B2-8104-E9865C16D2D1}" presName="gap" presStyleCnt="0"/>
      <dgm:spPr/>
    </dgm:pt>
    <dgm:pt modelId="{FDB54F9A-08BA-427C-B913-E3112E57892B}" type="pres">
      <dgm:prSet presAssocID="{5BD9F62B-274D-48B2-8104-E9865C16D2D1}" presName="medCircle2" presStyleLbl="vennNode1" presStyleIdx="6" presStyleCnt="10" custLinFactX="-243349" custLinFactNeighborX="-300000" custLinFactNeighborY="-80614"/>
      <dgm:spPr/>
    </dgm:pt>
    <dgm:pt modelId="{10A8CA0D-FE47-4BBF-89A7-5D9C463CC74B}" type="pres">
      <dgm:prSet presAssocID="{5BD9F62B-274D-48B2-8104-E9865C16D2D1}" presName="txLvlOnly1" presStyleLbl="revTx" presStyleIdx="6" presStyleCnt="10" custScaleX="210500" custLinFactNeighborX="-32078" custLinFactNeighborY="-91512"/>
      <dgm:spPr/>
    </dgm:pt>
    <dgm:pt modelId="{C6EE91C2-137B-457F-A813-5882E2459951}" type="pres">
      <dgm:prSet presAssocID="{4084549F-1D61-40F6-8E44-A4B5A6315142}" presName="noChildren" presStyleCnt="0"/>
      <dgm:spPr/>
    </dgm:pt>
    <dgm:pt modelId="{94BE48A8-7F35-4C60-B90F-672CCE38F382}" type="pres">
      <dgm:prSet presAssocID="{4084549F-1D61-40F6-8E44-A4B5A6315142}" presName="gap" presStyleCnt="0"/>
      <dgm:spPr/>
    </dgm:pt>
    <dgm:pt modelId="{EFF22D23-E74E-44AF-BBA4-2ECC0C762E72}" type="pres">
      <dgm:prSet presAssocID="{4084549F-1D61-40F6-8E44-A4B5A6315142}" presName="medCircle2" presStyleLbl="vennNode1" presStyleIdx="7" presStyleCnt="10" custLinFactX="-136284" custLinFactNeighborX="-200000" custLinFactNeighborY="22522"/>
      <dgm:spPr/>
    </dgm:pt>
    <dgm:pt modelId="{DA8B597F-CD69-4A5B-B9FF-B1753DCC003F}" type="pres">
      <dgm:prSet presAssocID="{4084549F-1D61-40F6-8E44-A4B5A6315142}" presName="txLvlOnly1" presStyleLbl="revTx" presStyleIdx="7" presStyleCnt="10" custScaleX="198078" custLinFactNeighborX="-2464" custLinFactNeighborY="22522"/>
      <dgm:spPr/>
    </dgm:pt>
    <dgm:pt modelId="{8D02B12B-8FFA-4004-8158-C097F01B5F5C}" type="pres">
      <dgm:prSet presAssocID="{BC2A509F-5368-43FB-B509-5A9C4B9A78CF}" presName="noChildren" presStyleCnt="0"/>
      <dgm:spPr/>
    </dgm:pt>
    <dgm:pt modelId="{E8D8DBC8-BD32-47CE-BC91-13EAFF78D6E9}" type="pres">
      <dgm:prSet presAssocID="{BC2A509F-5368-43FB-B509-5A9C4B9A78CF}" presName="gap" presStyleCnt="0"/>
      <dgm:spPr/>
    </dgm:pt>
    <dgm:pt modelId="{BADB0DA8-0623-48F1-B8EF-FECBA8C238D3}" type="pres">
      <dgm:prSet presAssocID="{BC2A509F-5368-43FB-B509-5A9C4B9A78CF}" presName="medCircle2" presStyleLbl="vennNode1" presStyleIdx="8" presStyleCnt="10" custLinFactX="-100000" custLinFactNeighborX="-108859" custLinFactNeighborY="18090"/>
      <dgm:spPr/>
    </dgm:pt>
    <dgm:pt modelId="{118F97CF-70AC-4B8D-AD42-A20F99CA8943}" type="pres">
      <dgm:prSet presAssocID="{BC2A509F-5368-43FB-B509-5A9C4B9A78CF}" presName="txLvlOnly1" presStyleLbl="revTx" presStyleIdx="8" presStyleCnt="10" custScaleX="223176" custLinFactNeighborX="36954" custLinFactNeighborY="18090"/>
      <dgm:spPr/>
    </dgm:pt>
    <dgm:pt modelId="{CCF38BBA-D633-4C85-B0D3-44E021CA38D7}" type="pres">
      <dgm:prSet presAssocID="{0223C3BF-9B37-4A9E-AD9D-5E3EC01115BD}" presName="noChildren" presStyleCnt="0"/>
      <dgm:spPr/>
    </dgm:pt>
    <dgm:pt modelId="{0E230A17-2E6C-41BA-85D6-90328D68EB93}" type="pres">
      <dgm:prSet presAssocID="{0223C3BF-9B37-4A9E-AD9D-5E3EC01115BD}" presName="gap" presStyleCnt="0"/>
      <dgm:spPr/>
    </dgm:pt>
    <dgm:pt modelId="{160C2A42-8617-43FF-804B-73E1E058B804}" type="pres">
      <dgm:prSet presAssocID="{0223C3BF-9B37-4A9E-AD9D-5E3EC01115BD}" presName="medCircle2" presStyleLbl="vennNode1" presStyleIdx="9" presStyleCnt="10" custLinFactNeighborX="-33650" custLinFactNeighborY="-2269"/>
      <dgm:spPr/>
    </dgm:pt>
    <dgm:pt modelId="{31310029-EE50-402A-AAB1-56A1FF8CD352}" type="pres">
      <dgm:prSet presAssocID="{0223C3BF-9B37-4A9E-AD9D-5E3EC01115BD}" presName="txLvlOnly1" presStyleLbl="revTx" presStyleIdx="9" presStyleCnt="10" custScaleX="180415" custLinFactNeighborX="48412" custLinFactNeighborY="-2269"/>
      <dgm:spPr/>
    </dgm:pt>
  </dgm:ptLst>
  <dgm:cxnLst>
    <dgm:cxn modelId="{0D2FED0A-95DA-47F9-A19A-6F0B7E5B590C}" type="presOf" srcId="{C246C6F2-B36A-4C70-A2EA-B82188BE0BEB}" destId="{BC7BCDD8-D047-4A2A-8A03-6A92E6E73B76}" srcOrd="0" destOrd="0" presId="urn:microsoft.com/office/officeart/2008/layout/VerticalCircleList"/>
    <dgm:cxn modelId="{D2A5000B-3882-407F-AA83-D5E3643121F9}" type="presOf" srcId="{9FBA445D-74A9-4CCF-8401-61C27BF0B914}" destId="{57322EBC-DA8A-47A8-B849-12DC64E102AB}" srcOrd="0" destOrd="0" presId="urn:microsoft.com/office/officeart/2008/layout/VerticalCircleList"/>
    <dgm:cxn modelId="{C587B00D-D65D-44AC-9154-5FF144E7A8D7}" type="presOf" srcId="{DDC0D4BF-1501-46A3-97CA-ADEC314F3D2C}" destId="{956DEECB-3D1A-4957-9ED9-B8FE1551E049}" srcOrd="0" destOrd="0" presId="urn:microsoft.com/office/officeart/2008/layout/VerticalCircleList"/>
    <dgm:cxn modelId="{C884DD11-7F21-4239-90CB-E9F77CCAA247}" srcId="{C246C6F2-B36A-4C70-A2EA-B82188BE0BEB}" destId="{DDC0D4BF-1501-46A3-97CA-ADEC314F3D2C}" srcOrd="2" destOrd="0" parTransId="{8BECBB9E-4215-4DCF-9C93-68D43A6F7031}" sibTransId="{1591477A-9980-4C43-AF73-CF0A94835650}"/>
    <dgm:cxn modelId="{6922E42C-1535-40F8-834A-49A7EABD5B75}" type="presOf" srcId="{4084549F-1D61-40F6-8E44-A4B5A6315142}" destId="{DA8B597F-CD69-4A5B-B9FF-B1753DCC003F}" srcOrd="0" destOrd="0" presId="urn:microsoft.com/office/officeart/2008/layout/VerticalCircleList"/>
    <dgm:cxn modelId="{37ACA93C-3B48-486E-9F0E-E23967C126DF}" srcId="{C246C6F2-B36A-4C70-A2EA-B82188BE0BEB}" destId="{52BC833A-689D-46F4-9066-622C2D33BD7E}" srcOrd="5" destOrd="0" parTransId="{52DA1EE6-FB5D-4A28-A154-01D777BCBC98}" sibTransId="{015E3BED-7F45-4185-B8FB-525DA977A936}"/>
    <dgm:cxn modelId="{601B1B67-DD42-4A78-AE70-5878151FCD2A}" srcId="{C246C6F2-B36A-4C70-A2EA-B82188BE0BEB}" destId="{D535AF97-2AD1-4AA1-A1F5-E81D3171A7ED}" srcOrd="4" destOrd="0" parTransId="{E6B9C7BA-471D-4BC6-BF72-EE5F990CB5FF}" sibTransId="{2460476F-2D19-4DD8-8926-82C81C36B430}"/>
    <dgm:cxn modelId="{DB968F4D-D156-4420-A157-0E5AB4315CB6}" type="presOf" srcId="{0223C3BF-9B37-4A9E-AD9D-5E3EC01115BD}" destId="{31310029-EE50-402A-AAB1-56A1FF8CD352}" srcOrd="0" destOrd="0" presId="urn:microsoft.com/office/officeart/2008/layout/VerticalCircleList"/>
    <dgm:cxn modelId="{C852B14D-4740-4A7C-9CD9-12DA7225EC96}" srcId="{C246C6F2-B36A-4C70-A2EA-B82188BE0BEB}" destId="{9FBA445D-74A9-4CCF-8401-61C27BF0B914}" srcOrd="3" destOrd="0" parTransId="{2F801E44-74F8-40FE-BD86-2F25BF639848}" sibTransId="{C2D722E5-C73E-4ECD-9A60-62EB1CF444ED}"/>
    <dgm:cxn modelId="{A9CED153-ED70-4F67-B188-86DAEA137E86}" type="presOf" srcId="{5BD9F62B-274D-48B2-8104-E9865C16D2D1}" destId="{10A8CA0D-FE47-4BBF-89A7-5D9C463CC74B}" srcOrd="0" destOrd="0" presId="urn:microsoft.com/office/officeart/2008/layout/VerticalCircleList"/>
    <dgm:cxn modelId="{1707E257-DC61-4D04-A45C-2B9C8091C9EB}" srcId="{C246C6F2-B36A-4C70-A2EA-B82188BE0BEB}" destId="{BC2A509F-5368-43FB-B509-5A9C4B9A78CF}" srcOrd="8" destOrd="0" parTransId="{9033CF1C-DE98-43C0-BE48-D2B23EE3BE68}" sibTransId="{4D0A2CE5-157F-491D-ADEF-2B704990494C}"/>
    <dgm:cxn modelId="{5B99CA90-D164-4B81-A3CA-ECF7710E883C}" srcId="{C246C6F2-B36A-4C70-A2EA-B82188BE0BEB}" destId="{C58422FA-BCF1-4D6C-B631-2D78C7A13711}" srcOrd="0" destOrd="0" parTransId="{FBEFF867-F0E2-4E91-B139-C6D16E3A0071}" sibTransId="{C05E91FB-1DD6-4138-A425-B4E7135FCD9B}"/>
    <dgm:cxn modelId="{02566397-EA5D-48CB-ACC8-386F363D8601}" type="presOf" srcId="{D535AF97-2AD1-4AA1-A1F5-E81D3171A7ED}" destId="{DEF91AEC-E6C4-4203-A0F6-B55235F8814B}" srcOrd="0" destOrd="0" presId="urn:microsoft.com/office/officeart/2008/layout/VerticalCircleList"/>
    <dgm:cxn modelId="{088D8C9D-5E9F-4234-B287-F1EC7347CF32}" type="presOf" srcId="{52BC833A-689D-46F4-9066-622C2D33BD7E}" destId="{D28226B2-6D6E-47D5-8EC8-A7E4ADE2ABEC}" srcOrd="0" destOrd="0" presId="urn:microsoft.com/office/officeart/2008/layout/VerticalCircleList"/>
    <dgm:cxn modelId="{E879BC9E-6A25-40A5-BB48-649699CF4A6D}" srcId="{C246C6F2-B36A-4C70-A2EA-B82188BE0BEB}" destId="{891A4DF5-5391-43FD-929C-B67EB446361B}" srcOrd="1" destOrd="0" parTransId="{C443E6ED-B76E-44C8-B7CA-0F895F48E7D6}" sibTransId="{D370D593-7F21-492C-8B10-2FC62F4E444F}"/>
    <dgm:cxn modelId="{778068AC-4934-4EEF-B86F-E8B2626222B1}" srcId="{C246C6F2-B36A-4C70-A2EA-B82188BE0BEB}" destId="{4084549F-1D61-40F6-8E44-A4B5A6315142}" srcOrd="7" destOrd="0" parTransId="{1E6660A1-13B3-419B-8D93-059E2282342B}" sibTransId="{E7C71BA6-F841-41D3-8B63-CBAB20D210F8}"/>
    <dgm:cxn modelId="{A680F0BE-35F6-4F12-9C71-D4DC7F8039BB}" srcId="{C246C6F2-B36A-4C70-A2EA-B82188BE0BEB}" destId="{5BD9F62B-274D-48B2-8104-E9865C16D2D1}" srcOrd="6" destOrd="0" parTransId="{5289D14D-14F5-415A-90B5-684F0067EE87}" sibTransId="{8C41A92D-7E1D-4E5B-9B6C-70A4BFCF7B03}"/>
    <dgm:cxn modelId="{165C95C7-F940-4BC0-B929-5051464C92F7}" type="presOf" srcId="{BC2A509F-5368-43FB-B509-5A9C4B9A78CF}" destId="{118F97CF-70AC-4B8D-AD42-A20F99CA8943}" srcOrd="0" destOrd="0" presId="urn:microsoft.com/office/officeart/2008/layout/VerticalCircleList"/>
    <dgm:cxn modelId="{877D4DD6-C74B-4E60-BFC2-840A02323222}" type="presOf" srcId="{891A4DF5-5391-43FD-929C-B67EB446361B}" destId="{04509C83-DA65-4C6F-B976-FB015B9353D0}" srcOrd="0" destOrd="0" presId="urn:microsoft.com/office/officeart/2008/layout/VerticalCircleList"/>
    <dgm:cxn modelId="{9B2117F1-A170-48A2-B85B-BE6BB05E5D59}" srcId="{C246C6F2-B36A-4C70-A2EA-B82188BE0BEB}" destId="{0223C3BF-9B37-4A9E-AD9D-5E3EC01115BD}" srcOrd="9" destOrd="0" parTransId="{4E72BFB4-53BD-49DB-9C5C-55F40E860F64}" sibTransId="{EE7F1BFF-4ED3-40A0-9954-FEA073231325}"/>
    <dgm:cxn modelId="{A2A37DFC-CA7D-4EE6-98B1-24DEE43B5166}" type="presOf" srcId="{C58422FA-BCF1-4D6C-B631-2D78C7A13711}" destId="{9AF7E19E-61C9-4024-AF08-5DDDD16A2CFC}" srcOrd="0" destOrd="0" presId="urn:microsoft.com/office/officeart/2008/layout/VerticalCircleList"/>
    <dgm:cxn modelId="{01B63604-8D8B-498A-BF86-B672EF7F6624}" type="presParOf" srcId="{BC7BCDD8-D047-4A2A-8A03-6A92E6E73B76}" destId="{FEE3671D-62E9-439F-A2E1-07F942FBD003}" srcOrd="0" destOrd="0" presId="urn:microsoft.com/office/officeart/2008/layout/VerticalCircleList"/>
    <dgm:cxn modelId="{B6248744-EDE9-4292-8EC5-327E3E15D91F}" type="presParOf" srcId="{FEE3671D-62E9-439F-A2E1-07F942FBD003}" destId="{E976ADB8-43F4-4B9C-A48F-999C7E7D7A7F}" srcOrd="0" destOrd="0" presId="urn:microsoft.com/office/officeart/2008/layout/VerticalCircleList"/>
    <dgm:cxn modelId="{ADC93E2A-2A42-4E67-85FB-F492F0B8AD88}" type="presParOf" srcId="{FEE3671D-62E9-439F-A2E1-07F942FBD003}" destId="{E7367959-B4E9-4DD1-A071-CA690515B405}" srcOrd="1" destOrd="0" presId="urn:microsoft.com/office/officeart/2008/layout/VerticalCircleList"/>
    <dgm:cxn modelId="{4CBB48A9-D9FD-4E9B-B1DA-9B3A1836DBD7}" type="presParOf" srcId="{FEE3671D-62E9-439F-A2E1-07F942FBD003}" destId="{9AF7E19E-61C9-4024-AF08-5DDDD16A2CFC}" srcOrd="2" destOrd="0" presId="urn:microsoft.com/office/officeart/2008/layout/VerticalCircleList"/>
    <dgm:cxn modelId="{825D0EBD-2F06-4324-8C22-83FE502591CC}" type="presParOf" srcId="{BC7BCDD8-D047-4A2A-8A03-6A92E6E73B76}" destId="{95388C7A-8523-4FA5-9273-E588B37A6A36}" srcOrd="1" destOrd="0" presId="urn:microsoft.com/office/officeart/2008/layout/VerticalCircleList"/>
    <dgm:cxn modelId="{15016D34-41E4-4415-A376-7B8C98D1936B}" type="presParOf" srcId="{95388C7A-8523-4FA5-9273-E588B37A6A36}" destId="{AE7E7FE1-8797-412F-801D-B9C7E2C6A23B}" srcOrd="0" destOrd="0" presId="urn:microsoft.com/office/officeart/2008/layout/VerticalCircleList"/>
    <dgm:cxn modelId="{2686922A-E3E6-4CE0-B1B8-F5C95C5AD8AA}" type="presParOf" srcId="{95388C7A-8523-4FA5-9273-E588B37A6A36}" destId="{7273C616-04B6-4F3B-B81E-A2826C0E00C2}" srcOrd="1" destOrd="0" presId="urn:microsoft.com/office/officeart/2008/layout/VerticalCircleList"/>
    <dgm:cxn modelId="{A8E8FAF0-3CEF-4BD1-9B80-369BD563743A}" type="presParOf" srcId="{95388C7A-8523-4FA5-9273-E588B37A6A36}" destId="{04509C83-DA65-4C6F-B976-FB015B9353D0}" srcOrd="2" destOrd="0" presId="urn:microsoft.com/office/officeart/2008/layout/VerticalCircleList"/>
    <dgm:cxn modelId="{F230C996-9DA8-43F5-9A0A-E5909C4F50DC}" type="presParOf" srcId="{BC7BCDD8-D047-4A2A-8A03-6A92E6E73B76}" destId="{0926E71C-EDA5-487D-924F-74133D7CB683}" srcOrd="2" destOrd="0" presId="urn:microsoft.com/office/officeart/2008/layout/VerticalCircleList"/>
    <dgm:cxn modelId="{2B40A48F-DCF5-49B0-B033-32FBA6FACB13}" type="presParOf" srcId="{0926E71C-EDA5-487D-924F-74133D7CB683}" destId="{DA2FA041-5CE2-4487-8785-B20C57E988AF}" srcOrd="0" destOrd="0" presId="urn:microsoft.com/office/officeart/2008/layout/VerticalCircleList"/>
    <dgm:cxn modelId="{C88331B1-BB25-41AA-8094-8F6524C7D75B}" type="presParOf" srcId="{0926E71C-EDA5-487D-924F-74133D7CB683}" destId="{F9424E27-A3F9-43F6-8279-6FF45B6A7FDA}" srcOrd="1" destOrd="0" presId="urn:microsoft.com/office/officeart/2008/layout/VerticalCircleList"/>
    <dgm:cxn modelId="{E1C04591-CDC3-4315-B542-A93B45247B86}" type="presParOf" srcId="{0926E71C-EDA5-487D-924F-74133D7CB683}" destId="{956DEECB-3D1A-4957-9ED9-B8FE1551E049}" srcOrd="2" destOrd="0" presId="urn:microsoft.com/office/officeart/2008/layout/VerticalCircleList"/>
    <dgm:cxn modelId="{6F9F71C1-78FD-452A-B01B-66E9BE549A61}" type="presParOf" srcId="{BC7BCDD8-D047-4A2A-8A03-6A92E6E73B76}" destId="{26B69962-EE43-4F59-934F-F10068F22A48}" srcOrd="3" destOrd="0" presId="urn:microsoft.com/office/officeart/2008/layout/VerticalCircleList"/>
    <dgm:cxn modelId="{CB2EC9CA-A5D0-4E87-82CD-859452EB23DC}" type="presParOf" srcId="{26B69962-EE43-4F59-934F-F10068F22A48}" destId="{5396D876-27C4-4A99-9757-6A60D195D221}" srcOrd="0" destOrd="0" presId="urn:microsoft.com/office/officeart/2008/layout/VerticalCircleList"/>
    <dgm:cxn modelId="{55FA6D69-82FD-42F7-88AB-1733BEE2D608}" type="presParOf" srcId="{26B69962-EE43-4F59-934F-F10068F22A48}" destId="{43E33AB0-607B-4C98-A609-DF0CB4EE7D38}" srcOrd="1" destOrd="0" presId="urn:microsoft.com/office/officeart/2008/layout/VerticalCircleList"/>
    <dgm:cxn modelId="{97DBBFE1-29DD-4B66-9712-7C2B89CE7AED}" type="presParOf" srcId="{26B69962-EE43-4F59-934F-F10068F22A48}" destId="{57322EBC-DA8A-47A8-B849-12DC64E102AB}" srcOrd="2" destOrd="0" presId="urn:microsoft.com/office/officeart/2008/layout/VerticalCircleList"/>
    <dgm:cxn modelId="{44E12C39-6264-4ED3-B22B-C156C87AD1B9}" type="presParOf" srcId="{BC7BCDD8-D047-4A2A-8A03-6A92E6E73B76}" destId="{B2865DB8-69E5-4C1E-9847-EF367EBCD3EA}" srcOrd="4" destOrd="0" presId="urn:microsoft.com/office/officeart/2008/layout/VerticalCircleList"/>
    <dgm:cxn modelId="{E0A13036-D5D6-43CF-A10D-DEBA4AA02679}" type="presParOf" srcId="{B2865DB8-69E5-4C1E-9847-EF367EBCD3EA}" destId="{C27AF1B1-4179-4CEB-B8DE-67D5DF50E3E8}" srcOrd="0" destOrd="0" presId="urn:microsoft.com/office/officeart/2008/layout/VerticalCircleList"/>
    <dgm:cxn modelId="{335030AF-9257-4173-90DF-1605710CAB1A}" type="presParOf" srcId="{B2865DB8-69E5-4C1E-9847-EF367EBCD3EA}" destId="{3C772D5C-C257-41FE-B623-79646E24FC5B}" srcOrd="1" destOrd="0" presId="urn:microsoft.com/office/officeart/2008/layout/VerticalCircleList"/>
    <dgm:cxn modelId="{1020F8B6-B2FB-46D7-9348-3038DB61B3EE}" type="presParOf" srcId="{B2865DB8-69E5-4C1E-9847-EF367EBCD3EA}" destId="{DEF91AEC-E6C4-4203-A0F6-B55235F8814B}" srcOrd="2" destOrd="0" presId="urn:microsoft.com/office/officeart/2008/layout/VerticalCircleList"/>
    <dgm:cxn modelId="{EB67ABD3-40BE-4B19-B51F-B8C9CF3946C9}" type="presParOf" srcId="{BC7BCDD8-D047-4A2A-8A03-6A92E6E73B76}" destId="{8B2C1D52-0042-4D5E-9601-DBAE2EE3D943}" srcOrd="5" destOrd="0" presId="urn:microsoft.com/office/officeart/2008/layout/VerticalCircleList"/>
    <dgm:cxn modelId="{1B60B15C-1D20-41FA-95D1-35C53899DB32}" type="presParOf" srcId="{8B2C1D52-0042-4D5E-9601-DBAE2EE3D943}" destId="{E70120EE-D576-4A65-B9BF-31A05C4832EA}" srcOrd="0" destOrd="0" presId="urn:microsoft.com/office/officeart/2008/layout/VerticalCircleList"/>
    <dgm:cxn modelId="{1C1ED5D7-A250-496A-B1C8-A9BCD697229D}" type="presParOf" srcId="{8B2C1D52-0042-4D5E-9601-DBAE2EE3D943}" destId="{EE32DF53-2427-4BB9-8F89-4E6ABAAB3346}" srcOrd="1" destOrd="0" presId="urn:microsoft.com/office/officeart/2008/layout/VerticalCircleList"/>
    <dgm:cxn modelId="{780C301C-16D1-4A4C-80F3-9F946191EE72}" type="presParOf" srcId="{8B2C1D52-0042-4D5E-9601-DBAE2EE3D943}" destId="{D28226B2-6D6E-47D5-8EC8-A7E4ADE2ABEC}" srcOrd="2" destOrd="0" presId="urn:microsoft.com/office/officeart/2008/layout/VerticalCircleList"/>
    <dgm:cxn modelId="{2AD2AAE9-EC55-4085-ABE4-6329EBD04E78}" type="presParOf" srcId="{BC7BCDD8-D047-4A2A-8A03-6A92E6E73B76}" destId="{C6A75FE9-E961-477E-BEDE-A8D6CE131531}" srcOrd="6" destOrd="0" presId="urn:microsoft.com/office/officeart/2008/layout/VerticalCircleList"/>
    <dgm:cxn modelId="{18DAD7BF-93CD-47C2-8DC7-75DE779AA256}" type="presParOf" srcId="{C6A75FE9-E961-477E-BEDE-A8D6CE131531}" destId="{9C3EB9D6-DDE3-4839-87A0-0A5EC9A090D6}" srcOrd="0" destOrd="0" presId="urn:microsoft.com/office/officeart/2008/layout/VerticalCircleList"/>
    <dgm:cxn modelId="{EA394D67-74DF-4069-93E8-52596EBFDE7D}" type="presParOf" srcId="{C6A75FE9-E961-477E-BEDE-A8D6CE131531}" destId="{FDB54F9A-08BA-427C-B913-E3112E57892B}" srcOrd="1" destOrd="0" presId="urn:microsoft.com/office/officeart/2008/layout/VerticalCircleList"/>
    <dgm:cxn modelId="{A27A0E93-6703-4031-A2C2-A5CA766CF8EC}" type="presParOf" srcId="{C6A75FE9-E961-477E-BEDE-A8D6CE131531}" destId="{10A8CA0D-FE47-4BBF-89A7-5D9C463CC74B}" srcOrd="2" destOrd="0" presId="urn:microsoft.com/office/officeart/2008/layout/VerticalCircleList"/>
    <dgm:cxn modelId="{194B58D8-989A-4E88-AFE3-B86D8D729551}" type="presParOf" srcId="{BC7BCDD8-D047-4A2A-8A03-6A92E6E73B76}" destId="{C6EE91C2-137B-457F-A813-5882E2459951}" srcOrd="7" destOrd="0" presId="urn:microsoft.com/office/officeart/2008/layout/VerticalCircleList"/>
    <dgm:cxn modelId="{CC751860-E3BF-4CC6-B615-A8768ECE54FC}" type="presParOf" srcId="{C6EE91C2-137B-457F-A813-5882E2459951}" destId="{94BE48A8-7F35-4C60-B90F-672CCE38F382}" srcOrd="0" destOrd="0" presId="urn:microsoft.com/office/officeart/2008/layout/VerticalCircleList"/>
    <dgm:cxn modelId="{82AEFF7C-ABFE-4B25-8314-2C0CF0414A55}" type="presParOf" srcId="{C6EE91C2-137B-457F-A813-5882E2459951}" destId="{EFF22D23-E74E-44AF-BBA4-2ECC0C762E72}" srcOrd="1" destOrd="0" presId="urn:microsoft.com/office/officeart/2008/layout/VerticalCircleList"/>
    <dgm:cxn modelId="{A4503312-64DE-4D17-BFFE-8E4E4C9397F9}" type="presParOf" srcId="{C6EE91C2-137B-457F-A813-5882E2459951}" destId="{DA8B597F-CD69-4A5B-B9FF-B1753DCC003F}" srcOrd="2" destOrd="0" presId="urn:microsoft.com/office/officeart/2008/layout/VerticalCircleList"/>
    <dgm:cxn modelId="{F1D2DF8F-FC6A-4C51-9FF6-84585DF1F358}" type="presParOf" srcId="{BC7BCDD8-D047-4A2A-8A03-6A92E6E73B76}" destId="{8D02B12B-8FFA-4004-8158-C097F01B5F5C}" srcOrd="8" destOrd="0" presId="urn:microsoft.com/office/officeart/2008/layout/VerticalCircleList"/>
    <dgm:cxn modelId="{0B28EFF4-E0E4-4089-AD94-083938CB2EFC}" type="presParOf" srcId="{8D02B12B-8FFA-4004-8158-C097F01B5F5C}" destId="{E8D8DBC8-BD32-47CE-BC91-13EAFF78D6E9}" srcOrd="0" destOrd="0" presId="urn:microsoft.com/office/officeart/2008/layout/VerticalCircleList"/>
    <dgm:cxn modelId="{D74CC648-01C7-4558-97C7-F606D9F2A83B}" type="presParOf" srcId="{8D02B12B-8FFA-4004-8158-C097F01B5F5C}" destId="{BADB0DA8-0623-48F1-B8EF-FECBA8C238D3}" srcOrd="1" destOrd="0" presId="urn:microsoft.com/office/officeart/2008/layout/VerticalCircleList"/>
    <dgm:cxn modelId="{B8611F8E-C299-47A6-BA5B-AF0BBA6D9B63}" type="presParOf" srcId="{8D02B12B-8FFA-4004-8158-C097F01B5F5C}" destId="{118F97CF-70AC-4B8D-AD42-A20F99CA8943}" srcOrd="2" destOrd="0" presId="urn:microsoft.com/office/officeart/2008/layout/VerticalCircleList"/>
    <dgm:cxn modelId="{D152CA60-951B-4772-9689-A3783214F03B}" type="presParOf" srcId="{BC7BCDD8-D047-4A2A-8A03-6A92E6E73B76}" destId="{CCF38BBA-D633-4C85-B0D3-44E021CA38D7}" srcOrd="9" destOrd="0" presId="urn:microsoft.com/office/officeart/2008/layout/VerticalCircleList"/>
    <dgm:cxn modelId="{89EE3101-87D2-4F28-8766-0FA6214C9121}" type="presParOf" srcId="{CCF38BBA-D633-4C85-B0D3-44E021CA38D7}" destId="{0E230A17-2E6C-41BA-85D6-90328D68EB93}" srcOrd="0" destOrd="0" presId="urn:microsoft.com/office/officeart/2008/layout/VerticalCircleList"/>
    <dgm:cxn modelId="{385058F7-2FB6-4E3A-B61B-C728F48F3386}" type="presParOf" srcId="{CCF38BBA-D633-4C85-B0D3-44E021CA38D7}" destId="{160C2A42-8617-43FF-804B-73E1E058B804}" srcOrd="1" destOrd="0" presId="urn:microsoft.com/office/officeart/2008/layout/VerticalCircleList"/>
    <dgm:cxn modelId="{B9B63DD7-643B-471E-A1A4-44130C16360E}" type="presParOf" srcId="{CCF38BBA-D633-4C85-B0D3-44E021CA38D7}" destId="{31310029-EE50-402A-AAB1-56A1FF8CD35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FB970-D2CD-41CB-9030-68555F5915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lt-LT"/>
        </a:p>
      </dgm:t>
    </dgm:pt>
    <dgm:pt modelId="{BE471C94-347C-4DE9-90F8-7BCC06599FFE}">
      <dgm:prSet phldrT="[Text]"/>
      <dgm:spPr/>
      <dgm:t>
        <a:bodyPr/>
        <a:lstStyle/>
        <a:p>
          <a:r>
            <a:rPr lang="lt-LT" noProof="0" dirty="0">
              <a:solidFill>
                <a:srgbClr val="282F74"/>
              </a:solidFill>
            </a:rPr>
            <a:t>Institucinių duomenų bazių sąrašai ir asmeniniai profiliai</a:t>
          </a:r>
        </a:p>
      </dgm:t>
    </dgm:pt>
    <dgm:pt modelId="{E84D84A6-EFA1-4DD6-A5BF-F7E032FC19EC}" type="parTrans" cxnId="{28E24294-BFD3-425A-86F4-9657FD9FE73E}">
      <dgm:prSet/>
      <dgm:spPr/>
      <dgm:t>
        <a:bodyPr/>
        <a:lstStyle/>
        <a:p>
          <a:endParaRPr lang="lt-LT"/>
        </a:p>
      </dgm:t>
    </dgm:pt>
    <dgm:pt modelId="{FDDED1CA-40B9-45C9-9179-A9EBF256A77D}" type="sibTrans" cxnId="{28E24294-BFD3-425A-86F4-9657FD9FE73E}">
      <dgm:prSet/>
      <dgm:spPr/>
      <dgm:t>
        <a:bodyPr/>
        <a:lstStyle/>
        <a:p>
          <a:endParaRPr lang="lt-LT"/>
        </a:p>
      </dgm:t>
    </dgm:pt>
    <dgm:pt modelId="{5B710044-20B0-44E5-901F-AB552DB711C3}">
      <dgm:prSet phldrT="[Text]"/>
      <dgm:spPr/>
      <dgm:t>
        <a:bodyPr/>
        <a:lstStyle/>
        <a:p>
          <a:r>
            <a:rPr lang="lt-LT" noProof="0" dirty="0">
              <a:solidFill>
                <a:srgbClr val="282F74"/>
              </a:solidFill>
            </a:rPr>
            <a:t>Mokslininko asmeninis profilis mokslinės informacijos paieškos sistemose</a:t>
          </a:r>
        </a:p>
      </dgm:t>
    </dgm:pt>
    <dgm:pt modelId="{A7D8C94A-DBEA-41A3-A362-E1235D8A7F29}" type="parTrans" cxnId="{2F35DA97-E9C0-4024-A470-4469A897C044}">
      <dgm:prSet/>
      <dgm:spPr/>
      <dgm:t>
        <a:bodyPr/>
        <a:lstStyle/>
        <a:p>
          <a:endParaRPr lang="lt-LT"/>
        </a:p>
      </dgm:t>
    </dgm:pt>
    <dgm:pt modelId="{D2CEA535-20FF-4FC5-8FBE-C4FBE19D1BE8}" type="sibTrans" cxnId="{2F35DA97-E9C0-4024-A470-4469A897C044}">
      <dgm:prSet/>
      <dgm:spPr/>
      <dgm:t>
        <a:bodyPr/>
        <a:lstStyle/>
        <a:p>
          <a:endParaRPr lang="lt-LT"/>
        </a:p>
      </dgm:t>
    </dgm:pt>
    <dgm:pt modelId="{6247D57E-DBB5-48C8-94BE-182A1F9CA2CF}">
      <dgm:prSet phldrT="[Text]"/>
      <dgm:spPr/>
      <dgm:t>
        <a:bodyPr/>
        <a:lstStyle/>
        <a:p>
          <a:r>
            <a:rPr lang="lt-LT" noProof="0" dirty="0">
              <a:solidFill>
                <a:srgbClr val="282F74"/>
              </a:solidFill>
            </a:rPr>
            <a:t>Mokslininko identifikatoriaus sąsajos su jo publikacijomis</a:t>
          </a:r>
        </a:p>
      </dgm:t>
    </dgm:pt>
    <dgm:pt modelId="{4D5F7395-D242-4E19-BE91-2F7338C51DD7}" type="parTrans" cxnId="{98C10EDC-0BE2-4958-B491-308A82584340}">
      <dgm:prSet/>
      <dgm:spPr/>
      <dgm:t>
        <a:bodyPr/>
        <a:lstStyle/>
        <a:p>
          <a:endParaRPr lang="lt-LT"/>
        </a:p>
      </dgm:t>
    </dgm:pt>
    <dgm:pt modelId="{BA7254E2-4DF4-49CC-89ED-A6D935B24326}" type="sibTrans" cxnId="{98C10EDC-0BE2-4958-B491-308A82584340}">
      <dgm:prSet/>
      <dgm:spPr/>
      <dgm:t>
        <a:bodyPr/>
        <a:lstStyle/>
        <a:p>
          <a:endParaRPr lang="lt-LT"/>
        </a:p>
      </dgm:t>
    </dgm:pt>
    <dgm:pt modelId="{1AF91265-3567-4B4C-951D-FF6B0CAF7A14}">
      <dgm:prSet phldrT="[Text]"/>
      <dgm:spPr/>
      <dgm:t>
        <a:bodyPr/>
        <a:lstStyle/>
        <a:p>
          <a:r>
            <a:rPr lang="lt-LT" noProof="0" dirty="0">
              <a:solidFill>
                <a:srgbClr val="282F74"/>
              </a:solidFill>
            </a:rPr>
            <a:t>Mokslininkų socialiniai tinklai</a:t>
          </a:r>
        </a:p>
      </dgm:t>
    </dgm:pt>
    <dgm:pt modelId="{E5109526-DF3F-4F7F-B68B-494563F4E742}" type="parTrans" cxnId="{D1B701D3-2E35-4BB7-86F0-CCF9F068AF16}">
      <dgm:prSet/>
      <dgm:spPr/>
      <dgm:t>
        <a:bodyPr/>
        <a:lstStyle/>
        <a:p>
          <a:endParaRPr lang="lt-LT"/>
        </a:p>
      </dgm:t>
    </dgm:pt>
    <dgm:pt modelId="{EF5F23B4-BCD0-445F-9423-6A93D7455DFA}" type="sibTrans" cxnId="{D1B701D3-2E35-4BB7-86F0-CCF9F068AF16}">
      <dgm:prSet/>
      <dgm:spPr/>
      <dgm:t>
        <a:bodyPr/>
        <a:lstStyle/>
        <a:p>
          <a:endParaRPr lang="lt-LT"/>
        </a:p>
      </dgm:t>
    </dgm:pt>
    <dgm:pt modelId="{AA9F2417-868E-4778-B2B3-26A7E1C50C1B}">
      <dgm:prSet phldrT="[Text]"/>
      <dgm:spPr/>
      <dgm:t>
        <a:bodyPr/>
        <a:lstStyle/>
        <a:p>
          <a:r>
            <a:rPr lang="lt-LT" dirty="0">
              <a:solidFill>
                <a:srgbClr val="282F74"/>
              </a:solidFill>
            </a:rPr>
            <a:t>Tinklaraščių ir mikrotinklaraščių kūrimo įrankiai</a:t>
          </a:r>
          <a:endParaRPr lang="lt-LT" noProof="0" dirty="0">
            <a:solidFill>
              <a:srgbClr val="282F74"/>
            </a:solidFill>
          </a:endParaRPr>
        </a:p>
      </dgm:t>
    </dgm:pt>
    <dgm:pt modelId="{273AFC1D-8C0B-4456-BA9B-DEC6CB4DFC6C}" type="parTrans" cxnId="{F806E2EB-A94E-4B23-AE22-F75B71FDE3FC}">
      <dgm:prSet/>
      <dgm:spPr/>
      <dgm:t>
        <a:bodyPr/>
        <a:lstStyle/>
        <a:p>
          <a:endParaRPr lang="lt-LT"/>
        </a:p>
      </dgm:t>
    </dgm:pt>
    <dgm:pt modelId="{2A50EAC6-6A19-445C-B092-75842CB64CAF}" type="sibTrans" cxnId="{F806E2EB-A94E-4B23-AE22-F75B71FDE3FC}">
      <dgm:prSet/>
      <dgm:spPr/>
      <dgm:t>
        <a:bodyPr/>
        <a:lstStyle/>
        <a:p>
          <a:endParaRPr lang="lt-LT"/>
        </a:p>
      </dgm:t>
    </dgm:pt>
    <dgm:pt modelId="{C9198062-9AF2-4BF2-847E-AEB92F93D2C1}" type="pres">
      <dgm:prSet presAssocID="{698FB970-D2CD-41CB-9030-68555F591538}" presName="Name0" presStyleCnt="0">
        <dgm:presLayoutVars>
          <dgm:chMax val="7"/>
          <dgm:chPref val="7"/>
          <dgm:dir/>
        </dgm:presLayoutVars>
      </dgm:prSet>
      <dgm:spPr/>
    </dgm:pt>
    <dgm:pt modelId="{3B2D9321-80D8-4F84-9D52-9AF0C8C8D256}" type="pres">
      <dgm:prSet presAssocID="{698FB970-D2CD-41CB-9030-68555F591538}" presName="Name1" presStyleCnt="0"/>
      <dgm:spPr/>
    </dgm:pt>
    <dgm:pt modelId="{DC76285F-C6DB-411E-AE06-3EED2A22CB86}" type="pres">
      <dgm:prSet presAssocID="{698FB970-D2CD-41CB-9030-68555F591538}" presName="cycle" presStyleCnt="0"/>
      <dgm:spPr/>
    </dgm:pt>
    <dgm:pt modelId="{56278859-1E3B-495D-89D1-526095908250}" type="pres">
      <dgm:prSet presAssocID="{698FB970-D2CD-41CB-9030-68555F591538}" presName="srcNode" presStyleLbl="node1" presStyleIdx="0" presStyleCnt="5"/>
      <dgm:spPr/>
    </dgm:pt>
    <dgm:pt modelId="{149BFC2F-B626-4416-96DF-1DD891CC0CC5}" type="pres">
      <dgm:prSet presAssocID="{698FB970-D2CD-41CB-9030-68555F591538}" presName="conn" presStyleLbl="parChTrans1D2" presStyleIdx="0" presStyleCnt="1"/>
      <dgm:spPr/>
    </dgm:pt>
    <dgm:pt modelId="{F3AF038D-5EA3-4151-BAFC-DA42CA08ECC7}" type="pres">
      <dgm:prSet presAssocID="{698FB970-D2CD-41CB-9030-68555F591538}" presName="extraNode" presStyleLbl="node1" presStyleIdx="0" presStyleCnt="5"/>
      <dgm:spPr/>
    </dgm:pt>
    <dgm:pt modelId="{D424A290-84B9-4321-9952-19AF9F3F7525}" type="pres">
      <dgm:prSet presAssocID="{698FB970-D2CD-41CB-9030-68555F591538}" presName="dstNode" presStyleLbl="node1" presStyleIdx="0" presStyleCnt="5"/>
      <dgm:spPr/>
    </dgm:pt>
    <dgm:pt modelId="{D5516983-ED17-4BE5-8BC7-C988ACA0E154}" type="pres">
      <dgm:prSet presAssocID="{BE471C94-347C-4DE9-90F8-7BCC06599FFE}" presName="text_1" presStyleLbl="node1" presStyleIdx="0" presStyleCnt="5">
        <dgm:presLayoutVars>
          <dgm:bulletEnabled val="1"/>
        </dgm:presLayoutVars>
      </dgm:prSet>
      <dgm:spPr/>
    </dgm:pt>
    <dgm:pt modelId="{9FBEA21A-55F5-4BD4-A8D1-5012AC0A60B0}" type="pres">
      <dgm:prSet presAssocID="{BE471C94-347C-4DE9-90F8-7BCC06599FFE}" presName="accent_1" presStyleCnt="0"/>
      <dgm:spPr/>
    </dgm:pt>
    <dgm:pt modelId="{CB5F678D-E05B-4B8F-A683-1A9383069BEF}" type="pres">
      <dgm:prSet presAssocID="{BE471C94-347C-4DE9-90F8-7BCC06599FFE}" presName="accentRepeatNode" presStyleLbl="solidFgAcc1" presStyleIdx="0" presStyleCnt="5"/>
      <dgm:spPr/>
    </dgm:pt>
    <dgm:pt modelId="{97AB0C54-394B-476E-9E90-A4E083AD780B}" type="pres">
      <dgm:prSet presAssocID="{6247D57E-DBB5-48C8-94BE-182A1F9CA2CF}" presName="text_2" presStyleLbl="node1" presStyleIdx="1" presStyleCnt="5">
        <dgm:presLayoutVars>
          <dgm:bulletEnabled val="1"/>
        </dgm:presLayoutVars>
      </dgm:prSet>
      <dgm:spPr/>
    </dgm:pt>
    <dgm:pt modelId="{4C885B03-3B2F-4248-BBC6-DEB145089172}" type="pres">
      <dgm:prSet presAssocID="{6247D57E-DBB5-48C8-94BE-182A1F9CA2CF}" presName="accent_2" presStyleCnt="0"/>
      <dgm:spPr/>
    </dgm:pt>
    <dgm:pt modelId="{79C3963D-D7BE-49AE-8BA9-50A1C8C5B237}" type="pres">
      <dgm:prSet presAssocID="{6247D57E-DBB5-48C8-94BE-182A1F9CA2CF}" presName="accentRepeatNode" presStyleLbl="solidFgAcc1" presStyleIdx="1" presStyleCnt="5"/>
      <dgm:spPr/>
    </dgm:pt>
    <dgm:pt modelId="{5A97A927-205E-4A00-B83D-67C7AE39FAC5}" type="pres">
      <dgm:prSet presAssocID="{5B710044-20B0-44E5-901F-AB552DB711C3}" presName="text_3" presStyleLbl="node1" presStyleIdx="2" presStyleCnt="5">
        <dgm:presLayoutVars>
          <dgm:bulletEnabled val="1"/>
        </dgm:presLayoutVars>
      </dgm:prSet>
      <dgm:spPr/>
    </dgm:pt>
    <dgm:pt modelId="{D1941687-B7A5-4BA6-A69C-35F722778E1F}" type="pres">
      <dgm:prSet presAssocID="{5B710044-20B0-44E5-901F-AB552DB711C3}" presName="accent_3" presStyleCnt="0"/>
      <dgm:spPr/>
    </dgm:pt>
    <dgm:pt modelId="{7B091161-53C5-4279-BDD5-594ED85BC404}" type="pres">
      <dgm:prSet presAssocID="{5B710044-20B0-44E5-901F-AB552DB711C3}" presName="accentRepeatNode" presStyleLbl="solidFgAcc1" presStyleIdx="2" presStyleCnt="5"/>
      <dgm:spPr/>
    </dgm:pt>
    <dgm:pt modelId="{854EA67F-63E1-483F-B84D-B00CFB0254DB}" type="pres">
      <dgm:prSet presAssocID="{1AF91265-3567-4B4C-951D-FF6B0CAF7A14}" presName="text_4" presStyleLbl="node1" presStyleIdx="3" presStyleCnt="5">
        <dgm:presLayoutVars>
          <dgm:bulletEnabled val="1"/>
        </dgm:presLayoutVars>
      </dgm:prSet>
      <dgm:spPr/>
    </dgm:pt>
    <dgm:pt modelId="{BC8D2336-07B0-426A-8E27-B932FC165234}" type="pres">
      <dgm:prSet presAssocID="{1AF91265-3567-4B4C-951D-FF6B0CAF7A14}" presName="accent_4" presStyleCnt="0"/>
      <dgm:spPr/>
    </dgm:pt>
    <dgm:pt modelId="{FA467F0A-F727-411D-AB91-42177FC9D481}" type="pres">
      <dgm:prSet presAssocID="{1AF91265-3567-4B4C-951D-FF6B0CAF7A14}" presName="accentRepeatNode" presStyleLbl="solidFgAcc1" presStyleIdx="3" presStyleCnt="5"/>
      <dgm:spPr/>
    </dgm:pt>
    <dgm:pt modelId="{D19BDB1F-9720-4624-8422-AEF4721A6C0D}" type="pres">
      <dgm:prSet presAssocID="{AA9F2417-868E-4778-B2B3-26A7E1C50C1B}" presName="text_5" presStyleLbl="node1" presStyleIdx="4" presStyleCnt="5">
        <dgm:presLayoutVars>
          <dgm:bulletEnabled val="1"/>
        </dgm:presLayoutVars>
      </dgm:prSet>
      <dgm:spPr/>
    </dgm:pt>
    <dgm:pt modelId="{9968D374-478A-46A5-AE1D-11D7DD15B4BC}" type="pres">
      <dgm:prSet presAssocID="{AA9F2417-868E-4778-B2B3-26A7E1C50C1B}" presName="accent_5" presStyleCnt="0"/>
      <dgm:spPr/>
    </dgm:pt>
    <dgm:pt modelId="{C4346F42-ADDC-410E-BB6C-46CFFD35D095}" type="pres">
      <dgm:prSet presAssocID="{AA9F2417-868E-4778-B2B3-26A7E1C50C1B}" presName="accentRepeatNode" presStyleLbl="solidFgAcc1" presStyleIdx="4" presStyleCnt="5"/>
      <dgm:spPr/>
    </dgm:pt>
  </dgm:ptLst>
  <dgm:cxnLst>
    <dgm:cxn modelId="{6F7B4718-4C2C-476A-99B7-A2A9C66624B8}" type="presOf" srcId="{FDDED1CA-40B9-45C9-9179-A9EBF256A77D}" destId="{149BFC2F-B626-4416-96DF-1DD891CC0CC5}" srcOrd="0" destOrd="0" presId="urn:microsoft.com/office/officeart/2008/layout/VerticalCurvedList"/>
    <dgm:cxn modelId="{AD41486C-03C6-4206-9D5C-1E8F2C685BE8}" type="presOf" srcId="{5B710044-20B0-44E5-901F-AB552DB711C3}" destId="{5A97A927-205E-4A00-B83D-67C7AE39FAC5}" srcOrd="0" destOrd="0" presId="urn:microsoft.com/office/officeart/2008/layout/VerticalCurvedList"/>
    <dgm:cxn modelId="{BDCD967D-E257-484D-84B6-146EEDC604A7}" type="presOf" srcId="{BE471C94-347C-4DE9-90F8-7BCC06599FFE}" destId="{D5516983-ED17-4BE5-8BC7-C988ACA0E154}" srcOrd="0" destOrd="0" presId="urn:microsoft.com/office/officeart/2008/layout/VerticalCurvedList"/>
    <dgm:cxn modelId="{68ED9F86-D8F3-4E92-8439-EEE07581E59E}" type="presOf" srcId="{AA9F2417-868E-4778-B2B3-26A7E1C50C1B}" destId="{D19BDB1F-9720-4624-8422-AEF4721A6C0D}" srcOrd="0" destOrd="0" presId="urn:microsoft.com/office/officeart/2008/layout/VerticalCurvedList"/>
    <dgm:cxn modelId="{28E24294-BFD3-425A-86F4-9657FD9FE73E}" srcId="{698FB970-D2CD-41CB-9030-68555F591538}" destId="{BE471C94-347C-4DE9-90F8-7BCC06599FFE}" srcOrd="0" destOrd="0" parTransId="{E84D84A6-EFA1-4DD6-A5BF-F7E032FC19EC}" sibTransId="{FDDED1CA-40B9-45C9-9179-A9EBF256A77D}"/>
    <dgm:cxn modelId="{2F35DA97-E9C0-4024-A470-4469A897C044}" srcId="{698FB970-D2CD-41CB-9030-68555F591538}" destId="{5B710044-20B0-44E5-901F-AB552DB711C3}" srcOrd="2" destOrd="0" parTransId="{A7D8C94A-DBEA-41A3-A362-E1235D8A7F29}" sibTransId="{D2CEA535-20FF-4FC5-8FBE-C4FBE19D1BE8}"/>
    <dgm:cxn modelId="{9EBE08AB-F666-4712-BD2E-8611E3E630E8}" type="presOf" srcId="{698FB970-D2CD-41CB-9030-68555F591538}" destId="{C9198062-9AF2-4BF2-847E-AEB92F93D2C1}" srcOrd="0" destOrd="0" presId="urn:microsoft.com/office/officeart/2008/layout/VerticalCurvedList"/>
    <dgm:cxn modelId="{C65CFBAF-217C-4399-A833-4BD1FCC779EF}" type="presOf" srcId="{6247D57E-DBB5-48C8-94BE-182A1F9CA2CF}" destId="{97AB0C54-394B-476E-9E90-A4E083AD780B}" srcOrd="0" destOrd="0" presId="urn:microsoft.com/office/officeart/2008/layout/VerticalCurvedList"/>
    <dgm:cxn modelId="{D1B701D3-2E35-4BB7-86F0-CCF9F068AF16}" srcId="{698FB970-D2CD-41CB-9030-68555F591538}" destId="{1AF91265-3567-4B4C-951D-FF6B0CAF7A14}" srcOrd="3" destOrd="0" parTransId="{E5109526-DF3F-4F7F-B68B-494563F4E742}" sibTransId="{EF5F23B4-BCD0-445F-9423-6A93D7455DFA}"/>
    <dgm:cxn modelId="{D97485D4-E61D-4965-978B-0F8C618969D9}" type="presOf" srcId="{1AF91265-3567-4B4C-951D-FF6B0CAF7A14}" destId="{854EA67F-63E1-483F-B84D-B00CFB0254DB}" srcOrd="0" destOrd="0" presId="urn:microsoft.com/office/officeart/2008/layout/VerticalCurvedList"/>
    <dgm:cxn modelId="{98C10EDC-0BE2-4958-B491-308A82584340}" srcId="{698FB970-D2CD-41CB-9030-68555F591538}" destId="{6247D57E-DBB5-48C8-94BE-182A1F9CA2CF}" srcOrd="1" destOrd="0" parTransId="{4D5F7395-D242-4E19-BE91-2F7338C51DD7}" sibTransId="{BA7254E2-4DF4-49CC-89ED-A6D935B24326}"/>
    <dgm:cxn modelId="{F806E2EB-A94E-4B23-AE22-F75B71FDE3FC}" srcId="{698FB970-D2CD-41CB-9030-68555F591538}" destId="{AA9F2417-868E-4778-B2B3-26A7E1C50C1B}" srcOrd="4" destOrd="0" parTransId="{273AFC1D-8C0B-4456-BA9B-DEC6CB4DFC6C}" sibTransId="{2A50EAC6-6A19-445C-B092-75842CB64CAF}"/>
    <dgm:cxn modelId="{91BEA4E1-1427-4046-8D77-BB52F05AEE3F}" type="presParOf" srcId="{C9198062-9AF2-4BF2-847E-AEB92F93D2C1}" destId="{3B2D9321-80D8-4F84-9D52-9AF0C8C8D256}" srcOrd="0" destOrd="0" presId="urn:microsoft.com/office/officeart/2008/layout/VerticalCurvedList"/>
    <dgm:cxn modelId="{66AB4B7B-108A-477B-82B7-6FFE03592C6A}" type="presParOf" srcId="{3B2D9321-80D8-4F84-9D52-9AF0C8C8D256}" destId="{DC76285F-C6DB-411E-AE06-3EED2A22CB86}" srcOrd="0" destOrd="0" presId="urn:microsoft.com/office/officeart/2008/layout/VerticalCurvedList"/>
    <dgm:cxn modelId="{9D4C5C10-22D1-40A4-9450-90AEFA35947E}" type="presParOf" srcId="{DC76285F-C6DB-411E-AE06-3EED2A22CB86}" destId="{56278859-1E3B-495D-89D1-526095908250}" srcOrd="0" destOrd="0" presId="urn:microsoft.com/office/officeart/2008/layout/VerticalCurvedList"/>
    <dgm:cxn modelId="{F2233092-CC73-40AF-AA1E-299034AB6594}" type="presParOf" srcId="{DC76285F-C6DB-411E-AE06-3EED2A22CB86}" destId="{149BFC2F-B626-4416-96DF-1DD891CC0CC5}" srcOrd="1" destOrd="0" presId="urn:microsoft.com/office/officeart/2008/layout/VerticalCurvedList"/>
    <dgm:cxn modelId="{F6E791D4-441A-420D-8754-CBF70C098F5B}" type="presParOf" srcId="{DC76285F-C6DB-411E-AE06-3EED2A22CB86}" destId="{F3AF038D-5EA3-4151-BAFC-DA42CA08ECC7}" srcOrd="2" destOrd="0" presId="urn:microsoft.com/office/officeart/2008/layout/VerticalCurvedList"/>
    <dgm:cxn modelId="{5EF84F1B-B6CB-4E1F-986F-2788479836D3}" type="presParOf" srcId="{DC76285F-C6DB-411E-AE06-3EED2A22CB86}" destId="{D424A290-84B9-4321-9952-19AF9F3F7525}" srcOrd="3" destOrd="0" presId="urn:microsoft.com/office/officeart/2008/layout/VerticalCurvedList"/>
    <dgm:cxn modelId="{328C313F-8BDA-4141-9F0A-9C88F53CC489}" type="presParOf" srcId="{3B2D9321-80D8-4F84-9D52-9AF0C8C8D256}" destId="{D5516983-ED17-4BE5-8BC7-C988ACA0E154}" srcOrd="1" destOrd="0" presId="urn:microsoft.com/office/officeart/2008/layout/VerticalCurvedList"/>
    <dgm:cxn modelId="{1AB59D7F-470C-49F1-B9AD-58AD032C6740}" type="presParOf" srcId="{3B2D9321-80D8-4F84-9D52-9AF0C8C8D256}" destId="{9FBEA21A-55F5-4BD4-A8D1-5012AC0A60B0}" srcOrd="2" destOrd="0" presId="urn:microsoft.com/office/officeart/2008/layout/VerticalCurvedList"/>
    <dgm:cxn modelId="{ACA19C5A-C0EE-420E-B54F-DC38FF454CF2}" type="presParOf" srcId="{9FBEA21A-55F5-4BD4-A8D1-5012AC0A60B0}" destId="{CB5F678D-E05B-4B8F-A683-1A9383069BEF}" srcOrd="0" destOrd="0" presId="urn:microsoft.com/office/officeart/2008/layout/VerticalCurvedList"/>
    <dgm:cxn modelId="{703A4D2A-F595-4BE3-8432-C31A18D991CD}" type="presParOf" srcId="{3B2D9321-80D8-4F84-9D52-9AF0C8C8D256}" destId="{97AB0C54-394B-476E-9E90-A4E083AD780B}" srcOrd="3" destOrd="0" presId="urn:microsoft.com/office/officeart/2008/layout/VerticalCurvedList"/>
    <dgm:cxn modelId="{7400D1B0-592C-4456-8A93-EDF2BF72922E}" type="presParOf" srcId="{3B2D9321-80D8-4F84-9D52-9AF0C8C8D256}" destId="{4C885B03-3B2F-4248-BBC6-DEB145089172}" srcOrd="4" destOrd="0" presId="urn:microsoft.com/office/officeart/2008/layout/VerticalCurvedList"/>
    <dgm:cxn modelId="{B54B4524-30D8-4BAB-B22F-D6259E27D3C2}" type="presParOf" srcId="{4C885B03-3B2F-4248-BBC6-DEB145089172}" destId="{79C3963D-D7BE-49AE-8BA9-50A1C8C5B237}" srcOrd="0" destOrd="0" presId="urn:microsoft.com/office/officeart/2008/layout/VerticalCurvedList"/>
    <dgm:cxn modelId="{B01D15C0-57B7-44AA-833F-62E2611A4322}" type="presParOf" srcId="{3B2D9321-80D8-4F84-9D52-9AF0C8C8D256}" destId="{5A97A927-205E-4A00-B83D-67C7AE39FAC5}" srcOrd="5" destOrd="0" presId="urn:microsoft.com/office/officeart/2008/layout/VerticalCurvedList"/>
    <dgm:cxn modelId="{575F72CC-0DC4-44BC-A5E1-0AC0BFBC0DA2}" type="presParOf" srcId="{3B2D9321-80D8-4F84-9D52-9AF0C8C8D256}" destId="{D1941687-B7A5-4BA6-A69C-35F722778E1F}" srcOrd="6" destOrd="0" presId="urn:microsoft.com/office/officeart/2008/layout/VerticalCurvedList"/>
    <dgm:cxn modelId="{13AB73F3-9898-488B-9719-B6A27BBAB91A}" type="presParOf" srcId="{D1941687-B7A5-4BA6-A69C-35F722778E1F}" destId="{7B091161-53C5-4279-BDD5-594ED85BC404}" srcOrd="0" destOrd="0" presId="urn:microsoft.com/office/officeart/2008/layout/VerticalCurvedList"/>
    <dgm:cxn modelId="{1971220F-C5B8-4B8A-A452-7A08552D1552}" type="presParOf" srcId="{3B2D9321-80D8-4F84-9D52-9AF0C8C8D256}" destId="{854EA67F-63E1-483F-B84D-B00CFB0254DB}" srcOrd="7" destOrd="0" presId="urn:microsoft.com/office/officeart/2008/layout/VerticalCurvedList"/>
    <dgm:cxn modelId="{B9D1F161-C7ED-4DEC-BD87-45820C54F9BC}" type="presParOf" srcId="{3B2D9321-80D8-4F84-9D52-9AF0C8C8D256}" destId="{BC8D2336-07B0-426A-8E27-B932FC165234}" srcOrd="8" destOrd="0" presId="urn:microsoft.com/office/officeart/2008/layout/VerticalCurvedList"/>
    <dgm:cxn modelId="{8A3A7012-3DAE-4D74-8763-DC99AEF9B55C}" type="presParOf" srcId="{BC8D2336-07B0-426A-8E27-B932FC165234}" destId="{FA467F0A-F727-411D-AB91-42177FC9D481}" srcOrd="0" destOrd="0" presId="urn:microsoft.com/office/officeart/2008/layout/VerticalCurvedList"/>
    <dgm:cxn modelId="{44807318-AC0C-4B3C-8328-58A9D21D2649}" type="presParOf" srcId="{3B2D9321-80D8-4F84-9D52-9AF0C8C8D256}" destId="{D19BDB1F-9720-4624-8422-AEF4721A6C0D}" srcOrd="9" destOrd="0" presId="urn:microsoft.com/office/officeart/2008/layout/VerticalCurvedList"/>
    <dgm:cxn modelId="{F0784F19-C510-4A70-807F-4AE7EA5CD288}" type="presParOf" srcId="{3B2D9321-80D8-4F84-9D52-9AF0C8C8D256}" destId="{9968D374-478A-46A5-AE1D-11D7DD15B4BC}" srcOrd="10" destOrd="0" presId="urn:microsoft.com/office/officeart/2008/layout/VerticalCurvedList"/>
    <dgm:cxn modelId="{44B83C79-551E-4E09-91C6-6165504635BB}" type="presParOf" srcId="{9968D374-478A-46A5-AE1D-11D7DD15B4BC}" destId="{C4346F42-ADDC-410E-BB6C-46CFFD35D0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67959-B4E9-4DD1-A071-CA690515B405}">
      <dsp:nvSpPr>
        <dsp:cNvPr id="0" name=""/>
        <dsp:cNvSpPr/>
      </dsp:nvSpPr>
      <dsp:spPr>
        <a:xfrm>
          <a:off x="2458616" y="28600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F7E19E-61C9-4024-AF08-5DDDD16A2CFC}">
      <dsp:nvSpPr>
        <dsp:cNvPr id="0" name=""/>
        <dsp:cNvSpPr/>
      </dsp:nvSpPr>
      <dsp:spPr>
        <a:xfrm>
          <a:off x="3085675" y="32637"/>
          <a:ext cx="4802211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Mokslininkų ir tyrėjų identifikavimo įrankis </a:t>
          </a:r>
          <a:r>
            <a:rPr lang="lt-LT" sz="1600" i="1" kern="1200" dirty="0">
              <a:solidFill>
                <a:srgbClr val="282F74"/>
              </a:solidFill>
            </a:rPr>
            <a:t>ORCID ID</a:t>
          </a:r>
          <a:endParaRPr lang="lt-LT" sz="1600" b="0" i="1" kern="1200" dirty="0">
            <a:solidFill>
              <a:srgbClr val="282F74"/>
            </a:solidFill>
          </a:endParaRPr>
        </a:p>
      </dsp:txBody>
      <dsp:txXfrm>
        <a:off x="3085675" y="32637"/>
        <a:ext cx="4802211" cy="452081"/>
      </dsp:txXfrm>
    </dsp:sp>
    <dsp:sp modelId="{7273C616-04B6-4F3B-B81E-A2826C0E00C2}">
      <dsp:nvSpPr>
        <dsp:cNvPr id="0" name=""/>
        <dsp:cNvSpPr/>
      </dsp:nvSpPr>
      <dsp:spPr>
        <a:xfrm>
          <a:off x="1882551" y="388642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509C83-DA65-4C6F-B976-FB015B9353D0}">
      <dsp:nvSpPr>
        <dsp:cNvPr id="0" name=""/>
        <dsp:cNvSpPr/>
      </dsp:nvSpPr>
      <dsp:spPr>
        <a:xfrm>
          <a:off x="2458610" y="460650"/>
          <a:ext cx="5538866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Informacijos šaltinių ir duomenų identifikavimo įrankis </a:t>
          </a:r>
          <a:r>
            <a:rPr lang="lt-LT" sz="1600" i="1" kern="1200" dirty="0">
              <a:solidFill>
                <a:srgbClr val="282F74"/>
              </a:solidFill>
            </a:rPr>
            <a:t>DOI</a:t>
          </a:r>
          <a:endParaRPr lang="lt-LT" sz="1600" b="0" i="1" kern="1200" dirty="0">
            <a:solidFill>
              <a:srgbClr val="282F74"/>
            </a:solidFill>
          </a:endParaRPr>
        </a:p>
      </dsp:txBody>
      <dsp:txXfrm>
        <a:off x="2458610" y="460650"/>
        <a:ext cx="5538866" cy="452081"/>
      </dsp:txXfrm>
    </dsp:sp>
    <dsp:sp modelId="{F9424E27-A3F9-43F6-8279-6FF45B6A7FDA}">
      <dsp:nvSpPr>
        <dsp:cNvPr id="0" name=""/>
        <dsp:cNvSpPr/>
      </dsp:nvSpPr>
      <dsp:spPr>
        <a:xfrm>
          <a:off x="1306486" y="748680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6DEECB-3D1A-4957-9ED9-B8FE1551E049}">
      <dsp:nvSpPr>
        <dsp:cNvPr id="0" name=""/>
        <dsp:cNvSpPr/>
      </dsp:nvSpPr>
      <dsp:spPr>
        <a:xfrm>
          <a:off x="1882547" y="892695"/>
          <a:ext cx="5972403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Mokslo leidybos įrankiai </a:t>
          </a:r>
          <a:endParaRPr lang="lt-LT" sz="1600" b="0" i="0" kern="1200" dirty="0">
            <a:solidFill>
              <a:srgbClr val="282F74"/>
            </a:solidFill>
          </a:endParaRPr>
        </a:p>
      </dsp:txBody>
      <dsp:txXfrm>
        <a:off x="1882547" y="892695"/>
        <a:ext cx="5972403" cy="452081"/>
      </dsp:txXfrm>
    </dsp:sp>
    <dsp:sp modelId="{43E33AB0-607B-4C98-A609-DF0CB4EE7D38}">
      <dsp:nvSpPr>
        <dsp:cNvPr id="0" name=""/>
        <dsp:cNvSpPr/>
      </dsp:nvSpPr>
      <dsp:spPr>
        <a:xfrm>
          <a:off x="730426" y="1252737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322EBC-DA8A-47A8-B849-12DC64E102AB}">
      <dsp:nvSpPr>
        <dsp:cNvPr id="0" name=""/>
        <dsp:cNvSpPr/>
      </dsp:nvSpPr>
      <dsp:spPr>
        <a:xfrm>
          <a:off x="1378507" y="1252737"/>
          <a:ext cx="6136324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Atvirojo recenzavimo sistemos </a:t>
          </a:r>
          <a:r>
            <a:rPr lang="lt-LT" sz="1600" b="0" i="1" kern="1200" dirty="0">
              <a:solidFill>
                <a:srgbClr val="282F74"/>
              </a:solidFill>
            </a:rPr>
            <a:t> </a:t>
          </a:r>
        </a:p>
      </dsp:txBody>
      <dsp:txXfrm>
        <a:off x="1378507" y="1252737"/>
        <a:ext cx="6136324" cy="452081"/>
      </dsp:txXfrm>
    </dsp:sp>
    <dsp:sp modelId="{3C772D5C-C257-41FE-B623-79646E24FC5B}">
      <dsp:nvSpPr>
        <dsp:cNvPr id="0" name=""/>
        <dsp:cNvSpPr/>
      </dsp:nvSpPr>
      <dsp:spPr>
        <a:xfrm>
          <a:off x="226368" y="1757102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F91AEC-E6C4-4203-A0F6-B55235F8814B}">
      <dsp:nvSpPr>
        <dsp:cNvPr id="0" name=""/>
        <dsp:cNvSpPr/>
      </dsp:nvSpPr>
      <dsp:spPr>
        <a:xfrm>
          <a:off x="802432" y="1740013"/>
          <a:ext cx="3436670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Atvirojo piliečių mokslo projektai</a:t>
          </a:r>
        </a:p>
      </dsp:txBody>
      <dsp:txXfrm>
        <a:off x="802432" y="1740013"/>
        <a:ext cx="3436670" cy="452081"/>
      </dsp:txXfrm>
    </dsp:sp>
    <dsp:sp modelId="{EE32DF53-2427-4BB9-8F89-4E6ABAAB3346}">
      <dsp:nvSpPr>
        <dsp:cNvPr id="0" name=""/>
        <dsp:cNvSpPr/>
      </dsp:nvSpPr>
      <dsp:spPr>
        <a:xfrm>
          <a:off x="658414" y="2826424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226B2-6D6E-47D5-8EC8-A7E4ADE2ABEC}">
      <dsp:nvSpPr>
        <dsp:cNvPr id="0" name=""/>
        <dsp:cNvSpPr/>
      </dsp:nvSpPr>
      <dsp:spPr>
        <a:xfrm>
          <a:off x="1162475" y="2764904"/>
          <a:ext cx="4332687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Informacijos šaltinių panaudos ir vertinimo įrankiai</a:t>
          </a:r>
        </a:p>
      </dsp:txBody>
      <dsp:txXfrm>
        <a:off x="1162475" y="2764904"/>
        <a:ext cx="4332687" cy="452081"/>
      </dsp:txXfrm>
    </dsp:sp>
    <dsp:sp modelId="{FDB54F9A-08BA-427C-B913-E3112E57892B}">
      <dsp:nvSpPr>
        <dsp:cNvPr id="0" name=""/>
        <dsp:cNvSpPr/>
      </dsp:nvSpPr>
      <dsp:spPr>
        <a:xfrm>
          <a:off x="226368" y="2350622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A8CA0D-FE47-4BBF-89A7-5D9C463CC74B}">
      <dsp:nvSpPr>
        <dsp:cNvPr id="0" name=""/>
        <dsp:cNvSpPr/>
      </dsp:nvSpPr>
      <dsp:spPr>
        <a:xfrm>
          <a:off x="802420" y="2301354"/>
          <a:ext cx="5077302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Informacijos tvarkymo, valdymo, dalijimosi įrankiai </a:t>
          </a:r>
        </a:p>
      </dsp:txBody>
      <dsp:txXfrm>
        <a:off x="802420" y="2301354"/>
        <a:ext cx="5077302" cy="452081"/>
      </dsp:txXfrm>
    </dsp:sp>
    <dsp:sp modelId="{EFF22D23-E74E-44AF-BBA4-2ECC0C762E72}">
      <dsp:nvSpPr>
        <dsp:cNvPr id="0" name=""/>
        <dsp:cNvSpPr/>
      </dsp:nvSpPr>
      <dsp:spPr>
        <a:xfrm>
          <a:off x="1162471" y="3268962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8B597F-CD69-4A5B-B9FF-B1753DCC003F}">
      <dsp:nvSpPr>
        <dsp:cNvPr id="0" name=""/>
        <dsp:cNvSpPr/>
      </dsp:nvSpPr>
      <dsp:spPr>
        <a:xfrm>
          <a:off x="1666527" y="3268962"/>
          <a:ext cx="4777681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Autorių teisių apsaugos sistema </a:t>
          </a:r>
          <a:r>
            <a:rPr lang="lt-LT" sz="1600" i="1" kern="1200" dirty="0">
              <a:solidFill>
                <a:srgbClr val="282F74"/>
              </a:solidFill>
            </a:rPr>
            <a:t>Creative Commons</a:t>
          </a:r>
        </a:p>
      </dsp:txBody>
      <dsp:txXfrm>
        <a:off x="1666527" y="3268962"/>
        <a:ext cx="4777681" cy="452081"/>
      </dsp:txXfrm>
    </dsp:sp>
    <dsp:sp modelId="{BADB0DA8-0623-48F1-B8EF-FECBA8C238D3}">
      <dsp:nvSpPr>
        <dsp:cNvPr id="0" name=""/>
        <dsp:cNvSpPr/>
      </dsp:nvSpPr>
      <dsp:spPr>
        <a:xfrm>
          <a:off x="1738536" y="3701007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8F97CF-70AC-4B8D-AD42-A20F99CA8943}">
      <dsp:nvSpPr>
        <dsp:cNvPr id="0" name=""/>
        <dsp:cNvSpPr/>
      </dsp:nvSpPr>
      <dsp:spPr>
        <a:xfrm>
          <a:off x="2314612" y="3701007"/>
          <a:ext cx="5383050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Mokslininkų bendradarbiavimo įrankiai</a:t>
          </a:r>
        </a:p>
      </dsp:txBody>
      <dsp:txXfrm>
        <a:off x="2314612" y="3701007"/>
        <a:ext cx="5383050" cy="452081"/>
      </dsp:txXfrm>
    </dsp:sp>
    <dsp:sp modelId="{160C2A42-8617-43FF-804B-73E1E058B804}">
      <dsp:nvSpPr>
        <dsp:cNvPr id="0" name=""/>
        <dsp:cNvSpPr/>
      </dsp:nvSpPr>
      <dsp:spPr>
        <a:xfrm>
          <a:off x="2530623" y="4061049"/>
          <a:ext cx="452081" cy="45208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310029-EE50-402A-AAB1-56A1FF8CD352}">
      <dsp:nvSpPr>
        <dsp:cNvPr id="0" name=""/>
        <dsp:cNvSpPr/>
      </dsp:nvSpPr>
      <dsp:spPr>
        <a:xfrm>
          <a:off x="3106684" y="4061049"/>
          <a:ext cx="4351646" cy="45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82F74"/>
              </a:solidFill>
            </a:rPr>
            <a:t>Dokumentų rengimo, saugojimo, dalijimosi įrankiai</a:t>
          </a:r>
        </a:p>
      </dsp:txBody>
      <dsp:txXfrm>
        <a:off x="3106684" y="4061049"/>
        <a:ext cx="4351646" cy="452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BFC2F-B626-4416-96DF-1DD891CC0CC5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16983-ED17-4BE5-8BC7-C988ACA0E154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noProof="0" dirty="0">
              <a:solidFill>
                <a:srgbClr val="282F74"/>
              </a:solidFill>
            </a:rPr>
            <a:t>Institucinių duomenų bazių sąrašai ir asmeniniai profiliai</a:t>
          </a:r>
        </a:p>
      </dsp:txBody>
      <dsp:txXfrm>
        <a:off x="427226" y="282782"/>
        <a:ext cx="7739890" cy="565926"/>
      </dsp:txXfrm>
    </dsp:sp>
    <dsp:sp modelId="{CB5F678D-E05B-4B8F-A683-1A9383069BEF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B0C54-394B-476E-9E90-A4E083AD780B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noProof="0" dirty="0">
              <a:solidFill>
                <a:srgbClr val="282F74"/>
              </a:solidFill>
            </a:rPr>
            <a:t>Mokslininko identifikatoriaus sąsajos su jo publikacijomis</a:t>
          </a:r>
        </a:p>
      </dsp:txBody>
      <dsp:txXfrm>
        <a:off x="832752" y="1131400"/>
        <a:ext cx="7334364" cy="565926"/>
      </dsp:txXfrm>
    </dsp:sp>
    <dsp:sp modelId="{79C3963D-D7BE-49AE-8BA9-50A1C8C5B237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7A927-205E-4A00-B83D-67C7AE39FAC5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noProof="0" dirty="0">
              <a:solidFill>
                <a:srgbClr val="282F74"/>
              </a:solidFill>
            </a:rPr>
            <a:t>Mokslininko asmeninis profilis mokslinės informacijos paieškos sistemose</a:t>
          </a:r>
        </a:p>
      </dsp:txBody>
      <dsp:txXfrm>
        <a:off x="957216" y="1980018"/>
        <a:ext cx="7209900" cy="565926"/>
      </dsp:txXfrm>
    </dsp:sp>
    <dsp:sp modelId="{7B091161-53C5-4279-BDD5-594ED85BC404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EA67F-63E1-483F-B84D-B00CFB0254DB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noProof="0" dirty="0">
              <a:solidFill>
                <a:srgbClr val="282F74"/>
              </a:solidFill>
            </a:rPr>
            <a:t>Mokslininkų socialiniai tinklai</a:t>
          </a:r>
        </a:p>
      </dsp:txBody>
      <dsp:txXfrm>
        <a:off x="832752" y="2828636"/>
        <a:ext cx="7334364" cy="565926"/>
      </dsp:txXfrm>
    </dsp:sp>
    <dsp:sp modelId="{FA467F0A-F727-411D-AB91-42177FC9D481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DB1F-9720-4624-8422-AEF4721A6C0D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>
              <a:solidFill>
                <a:srgbClr val="282F74"/>
              </a:solidFill>
            </a:rPr>
            <a:t>Tinklaraščių ir mikrotinklaraščių kūrimo įrankiai</a:t>
          </a:r>
          <a:endParaRPr lang="lt-LT" sz="1700" kern="1200" noProof="0" dirty="0">
            <a:solidFill>
              <a:srgbClr val="282F74"/>
            </a:solidFill>
          </a:endParaRPr>
        </a:p>
      </dsp:txBody>
      <dsp:txXfrm>
        <a:off x="427226" y="3677254"/>
        <a:ext cx="7739890" cy="565926"/>
      </dsp:txXfrm>
    </dsp:sp>
    <dsp:sp modelId="{C4346F42-ADDC-410E-BB6C-46CFFD35D095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3238128" cy="201865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F13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2624336" cy="199107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8F13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82F74"/>
                </a:solidFill>
              </a:defRPr>
            </a:lvl1pPr>
            <a:lvl2pPr>
              <a:defRPr>
                <a:solidFill>
                  <a:srgbClr val="282F74"/>
                </a:solidFill>
              </a:defRPr>
            </a:lvl2pPr>
            <a:lvl3pPr>
              <a:defRPr>
                <a:solidFill>
                  <a:srgbClr val="282F74"/>
                </a:solidFill>
              </a:defRPr>
            </a:lvl3pPr>
            <a:lvl4pPr>
              <a:defRPr>
                <a:solidFill>
                  <a:srgbClr val="282F74"/>
                </a:solidFill>
              </a:defRPr>
            </a:lvl4pPr>
            <a:lvl5pPr>
              <a:defRPr>
                <a:solidFill>
                  <a:srgbClr val="282F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72D0-175B-4DDB-BD89-F712ED8716A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c.lnb.lt/cc-b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ktu.edu/mod/book/view.php?id=1337&amp;chapterid=816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pen.ktu.edu/mod/book/view.php?id=133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ktu.edu/mod/page/view.php?id=1333" TargetMode="External"/><Relationship Id="rId4" Type="http://schemas.openxmlformats.org/officeDocument/2006/relationships/hyperlink" Target="https://open.ktu.edu/mod/page/view.php?id=133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pen.ktu.edu/mod/page/view.php?id=13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.ktu.edu/mod/quiz/view.php?id=133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ktu.edu/mod/book/view.php?id=1337&amp;chapterid=813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3238128" cy="2018655"/>
          </a:xfrm>
        </p:spPr>
        <p:txBody>
          <a:bodyPr>
            <a:normAutofit/>
          </a:bodyPr>
          <a:lstStyle/>
          <a:p>
            <a:r>
              <a:rPr lang="lt-LT"/>
              <a:t>MTEPI komunikacijos naujovės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2736304" cy="1991072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lt-LT" dirty="0"/>
              <a:t>Lina Šarlauskienė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630932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200" i="1" dirty="0"/>
              <a:t>Lietuvos mokslinių bibliotekų asociacija, 201</a:t>
            </a:r>
            <a:r>
              <a:rPr lang="en-US" sz="1200" i="1" dirty="0"/>
              <a:t>9</a:t>
            </a:r>
          </a:p>
        </p:txBody>
      </p:sp>
      <p:sp>
        <p:nvSpPr>
          <p:cNvPr id="5" name="Stačiakampis 4">
            <a:hlinkClick r:id="rId2"/>
          </p:cNvPr>
          <p:cNvSpPr/>
          <p:nvPr/>
        </p:nvSpPr>
        <p:spPr>
          <a:xfrm>
            <a:off x="323528" y="6165304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83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Mokslo reprezentacijos svarba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Mokslo rezultatų reprezentacija – informacijos apie mokslininko, institucijos, šalies, Europos Sąjungos ar pasaulio mokslinius pasiekimus sklaida. </a:t>
            </a:r>
          </a:p>
          <a:p>
            <a:r>
              <a:rPr lang="lt-LT" dirty="0"/>
              <a:t>Mokslininko asmeninis matomumas visuomenėje svarbus jo mokslinei karjerai, tyrimų finansavimui ir mokslo rezultatų pripažinimui.</a:t>
            </a:r>
          </a:p>
        </p:txBody>
      </p:sp>
    </p:spTree>
    <p:extLst>
      <p:ext uri="{BB962C8B-B14F-4D97-AF65-F5344CB8AC3E}">
        <p14:creationId xmlns:p14="http://schemas.microsoft.com/office/powerpoint/2010/main" val="242997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Mokslininko reprezentacijos lygiai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41987"/>
          </a:xfrm>
        </p:spPr>
        <p:txBody>
          <a:bodyPr>
            <a:noAutofit/>
          </a:bodyPr>
          <a:lstStyle/>
          <a:p>
            <a:r>
              <a:rPr lang="lt-LT" sz="2800" b="1" dirty="0"/>
              <a:t>Mokslininko profilis</a:t>
            </a:r>
            <a:r>
              <a:rPr lang="lt-LT" sz="2800" dirty="0"/>
              <a:t> (angl. </a:t>
            </a:r>
            <a:r>
              <a:rPr lang="lt-LT" sz="2800" i="1" dirty="0" err="1"/>
              <a:t>researcher</a:t>
            </a:r>
            <a:r>
              <a:rPr lang="lt-LT" sz="2800" i="1" dirty="0"/>
              <a:t> </a:t>
            </a:r>
            <a:r>
              <a:rPr lang="lt-LT" sz="2800" i="1" dirty="0" err="1"/>
              <a:t>profile</a:t>
            </a:r>
            <a:r>
              <a:rPr lang="lt-LT" sz="2800" dirty="0"/>
              <a:t>), kuriame pateikiama informacija apie mokslinę veiklą ir mokslinių publikacijų sąrašas. </a:t>
            </a:r>
          </a:p>
          <a:p>
            <a:r>
              <a:rPr lang="lt-LT" sz="2800" b="1" dirty="0"/>
              <a:t>Mokslininko virtualus identitetas</a:t>
            </a:r>
            <a:r>
              <a:rPr lang="lt-LT" sz="2800" dirty="0"/>
              <a:t> formuojamas mokslininkų profiliuose pateikiant išsamesnę informaciją (pvz., citavimo ir </a:t>
            </a:r>
            <a:r>
              <a:rPr lang="lt-LT" sz="2800" dirty="0" err="1"/>
              <a:t>altmetrijos</a:t>
            </a:r>
            <a:r>
              <a:rPr lang="lt-LT" sz="2800" dirty="0"/>
              <a:t> rodiklius). </a:t>
            </a:r>
          </a:p>
          <a:p>
            <a:r>
              <a:rPr lang="lt-LT" sz="2800" b="1" dirty="0"/>
              <a:t>Mokslininko skaitmeninis identitetas</a:t>
            </a:r>
            <a:r>
              <a:rPr lang="lt-LT" sz="2800" dirty="0"/>
              <a:t> atspindi visą internete esančią informaciją apie mokslininką ir atsiskleidžia atlikus duomenų apie mokslininką paiešką saityne. </a:t>
            </a:r>
          </a:p>
        </p:txBody>
      </p:sp>
    </p:spTree>
    <p:extLst>
      <p:ext uri="{BB962C8B-B14F-4D97-AF65-F5344CB8AC3E}">
        <p14:creationId xmlns:p14="http://schemas.microsoft.com/office/powerpoint/2010/main" val="403943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lt-LT" dirty="0"/>
              <a:t>Mokslininko skaitmeninio identiteto elementai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Mokslininko gyvenimo aprašymas.</a:t>
            </a:r>
          </a:p>
          <a:p>
            <a:r>
              <a:rPr lang="lt-LT" sz="2800" dirty="0"/>
              <a:t>Atviri ir nuolat atnaujinami (interaktyvūs ir atsinaujinantys) mokslinių publikacijų sąrašai.</a:t>
            </a:r>
          </a:p>
          <a:p>
            <a:r>
              <a:rPr lang="lt-LT" sz="2800" dirty="0"/>
              <a:t>Mokslometrijos ir </a:t>
            </a:r>
            <a:r>
              <a:rPr lang="lt-LT" sz="2800" dirty="0" err="1"/>
              <a:t>altmetrijos</a:t>
            </a:r>
            <a:r>
              <a:rPr lang="lt-LT" sz="2800" dirty="0"/>
              <a:t> rodikliai.</a:t>
            </a:r>
          </a:p>
          <a:p>
            <a:r>
              <a:rPr lang="lt-LT" sz="2800" dirty="0"/>
              <a:t>Socialinių tinklų, tinklaraščių, mikrotinklaraščių, vikio svetainių ir kitų komunikacijos įrankių rezultatai.</a:t>
            </a:r>
          </a:p>
          <a:p>
            <a:r>
              <a:rPr lang="lt-LT" sz="2800" dirty="0"/>
              <a:t>Paieškos apie mokslininką saityne rezultatai</a:t>
            </a:r>
            <a:r>
              <a:rPr lang="en-US" sz="2800" dirty="0"/>
              <a:t>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19892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/>
              <a:t>Mokslininko ir mokslo rezultatų </a:t>
            </a:r>
            <a:br>
              <a:rPr lang="lt-LT" dirty="0"/>
            </a:br>
            <a:r>
              <a:rPr lang="lt-LT" dirty="0"/>
              <a:t>reprezentacijos įrankiai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488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80" y="476672"/>
            <a:ext cx="1091186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Mokslininkams rekomenduojama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/>
              <a:t>Aktyviai naudotis geriausias reprezentacijos galimybes teikiančiomis priemonėmis: </a:t>
            </a:r>
            <a:r>
              <a:rPr lang="lt-LT" i="1" dirty="0"/>
              <a:t>LinkedIn,</a:t>
            </a:r>
            <a:r>
              <a:rPr lang="lt-LT" dirty="0"/>
              <a:t> </a:t>
            </a:r>
            <a:r>
              <a:rPr lang="lt-LT" i="1" dirty="0"/>
              <a:t>ResearchGate,</a:t>
            </a:r>
            <a:r>
              <a:rPr lang="lt-LT" dirty="0"/>
              <a:t> </a:t>
            </a:r>
            <a:r>
              <a:rPr lang="lt-LT" i="1" dirty="0"/>
              <a:t>ORCID  ID, Google Scholar </a:t>
            </a:r>
            <a:r>
              <a:rPr lang="lt-LT" i="1" dirty="0" err="1"/>
              <a:t>My</a:t>
            </a:r>
            <a:r>
              <a:rPr lang="lt-LT" i="1" dirty="0"/>
              <a:t> </a:t>
            </a:r>
            <a:r>
              <a:rPr lang="lt-LT" i="1" dirty="0" err="1"/>
              <a:t>Profile</a:t>
            </a:r>
            <a:r>
              <a:rPr lang="lt-LT" i="1" dirty="0"/>
              <a:t>.</a:t>
            </a:r>
            <a:r>
              <a:rPr lang="lt-LT" dirty="0"/>
              <a:t> </a:t>
            </a:r>
          </a:p>
          <a:p>
            <a:r>
              <a:rPr lang="lt-LT" dirty="0"/>
              <a:t>Periodiškai tikrinti saityne paieškos apie save rezultatus ir aktyviai formuoti savo skaitmeninį identitetą. </a:t>
            </a:r>
          </a:p>
        </p:txBody>
      </p:sp>
    </p:spTree>
    <p:extLst>
      <p:ext uri="{BB962C8B-B14F-4D97-AF65-F5344CB8AC3E}">
        <p14:creationId xmlns:p14="http://schemas.microsoft.com/office/powerpoint/2010/main" val="423586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Sužinokite daugiau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lt-LT" sz="3200" dirty="0"/>
              <a:t>Teorinė dalis</a:t>
            </a:r>
          </a:p>
          <a:p>
            <a:pPr marL="800100" lvl="2" indent="0">
              <a:buNone/>
            </a:pPr>
            <a:r>
              <a:rPr lang="lt-LT" sz="3200" dirty="0"/>
              <a:t>Nuorodos</a:t>
            </a:r>
          </a:p>
          <a:p>
            <a:pPr marL="800100" lvl="2" indent="0">
              <a:buNone/>
            </a:pPr>
            <a:r>
              <a:rPr lang="lt-LT" sz="3200" dirty="0"/>
              <a:t>Naudota ir rekomenduojama literatūra</a:t>
            </a:r>
          </a:p>
          <a:p>
            <a:pPr marL="800100" lvl="2" indent="0">
              <a:buNone/>
            </a:pPr>
            <a:r>
              <a:rPr lang="lt-LT" sz="3200" dirty="0"/>
              <a:t>Vaizdo paskaita</a:t>
            </a:r>
          </a:p>
          <a:p>
            <a:pPr marL="800100" lvl="2" indent="0">
              <a:buNone/>
            </a:pPr>
            <a:r>
              <a:rPr lang="lt-LT" sz="3200" dirty="0"/>
              <a:t>Vaizdo klipai</a:t>
            </a:r>
          </a:p>
          <a:p>
            <a:endParaRPr lang="lt-LT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634921" cy="533333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70436"/>
            <a:ext cx="634921" cy="533333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703769"/>
            <a:ext cx="634921" cy="53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3497"/>
            <a:ext cx="634921" cy="53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22208"/>
            <a:ext cx="634921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Pasitikrinkite žinias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lt-LT" sz="3200" dirty="0"/>
              <a:t>Praktinės užduotys</a:t>
            </a:r>
          </a:p>
          <a:p>
            <a:pPr marL="800100" lvl="2" indent="0">
              <a:buNone/>
            </a:pPr>
            <a:r>
              <a:rPr lang="lt-LT" sz="3200" dirty="0"/>
              <a:t>Savikontrolės testas</a:t>
            </a:r>
          </a:p>
          <a:p>
            <a:endParaRPr lang="lt-LT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634921" cy="533333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634921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Įvadas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Modulio tikslas – perteikti žinias apie mokslinių tyrimų, eksperimentinės plėtros ir inovacijų (MTEPI) komunikacijos naujoves, leidžiančias taikyti naujausius mokslinės veiklos (angl. </a:t>
            </a:r>
            <a:r>
              <a:rPr lang="lt-LT" i="1" dirty="0"/>
              <a:t>Science 2.0</a:t>
            </a:r>
            <a:r>
              <a:rPr lang="lt-LT" dirty="0"/>
              <a:t>) principus.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Žinios ir gebėjimai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Susipažinę su šiuo moduliu:</a:t>
            </a:r>
          </a:p>
          <a:p>
            <a:r>
              <a:rPr lang="lt-LT" dirty="0"/>
              <a:t>įgysite žinių apie MTEPI komunikacijos naujoves; </a:t>
            </a:r>
          </a:p>
          <a:p>
            <a:r>
              <a:rPr lang="lt-LT" dirty="0"/>
              <a:t>gebėsite pasirinkti šiam procesui reikalingas leidybos, komunikacijos ir sklaidos priemones bei įrankius. </a:t>
            </a:r>
          </a:p>
        </p:txBody>
      </p:sp>
    </p:spTree>
    <p:extLst>
      <p:ext uri="{BB962C8B-B14F-4D97-AF65-F5344CB8AC3E}">
        <p14:creationId xmlns:p14="http://schemas.microsoft.com/office/powerpoint/2010/main" val="395791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>
            <a:noAutofit/>
          </a:bodyPr>
          <a:lstStyle/>
          <a:p>
            <a:r>
              <a:rPr lang="lt-LT" dirty="0"/>
              <a:t>Mokslo komunikacijos ir leidybos tendencijos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XIX a. įvykusi pirmoji mokslo revoliucija sukūrė dabartinės mokslo komunikacijos pagrindą. Mokslinių žurnalų leidyba užtikrino mokslinių rezultatų  sklaidą ir vertinimą. </a:t>
            </a:r>
          </a:p>
          <a:p>
            <a:endParaRPr lang="lt-LT" sz="500" dirty="0"/>
          </a:p>
          <a:p>
            <a:r>
              <a:rPr lang="lt-LT" dirty="0"/>
              <a:t>Šiuo metu vykstanti antroji mokslo revoliucija keičia mokslinių tyrimų atvirumo, rezultatų sklaidos ir vertinimo principus. </a:t>
            </a:r>
          </a:p>
        </p:txBody>
      </p:sp>
    </p:spTree>
    <p:extLst>
      <p:ext uri="{BB962C8B-B14F-4D97-AF65-F5344CB8AC3E}">
        <p14:creationId xmlns:p14="http://schemas.microsoft.com/office/powerpoint/2010/main" val="425148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lt-LT" dirty="0"/>
              <a:t>Mokslo komunikacijos atvirumo, integracijos ir interaktyvumo tendencijos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Atvirojo mokslo, piliečių mokslo ir atvirosios prieigos duomenų bei šaltinių įsigalėjimas. Duomenų dalijimosi kultūros augimas.</a:t>
            </a:r>
          </a:p>
          <a:p>
            <a:r>
              <a:rPr lang="lt-LT" sz="2800" dirty="0"/>
              <a:t>Visuomenės savanoriškos paramos atviriesiems moksliniams tyrimams augimas.</a:t>
            </a:r>
          </a:p>
          <a:p>
            <a:pPr lvl="0"/>
            <a:r>
              <a:rPr lang="lt-LT" sz="2800" dirty="0"/>
              <a:t>Mokslinių tyrimų ir rezultatų kokybės ir vertinimo sistemos pokyčiai, atvirojo recenzavimo sistemos plėtra, altmetrijos įrankių naudojimas.</a:t>
            </a:r>
          </a:p>
          <a:p>
            <a:pPr lvl="0"/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3404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lt-LT" dirty="0"/>
              <a:t>Mokslo komunikacijos atvirumo, integracijos ir interaktyvumo tendencijos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Mokslo leidybos kaita (spausdintų mokslinių žurnalų nykimas ir komercinės leidybos svarbos mažėjimas, atvirosios prieigos žurnalų, interaktyvių publikacijų ir megažurnalų plėtra). </a:t>
            </a:r>
          </a:p>
          <a:p>
            <a:endParaRPr lang="lt-LT" sz="800" dirty="0"/>
          </a:p>
          <a:p>
            <a:r>
              <a:rPr lang="lt-LT" dirty="0"/>
              <a:t>Mokslinių straipsnių struktūros pokyčiai, dinaminių publikacijų atsiradimas.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304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lt-LT" dirty="0"/>
              <a:t>Mokslo komunikacijos atvirumo, integracijos ir interaktyvumo tendencijos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Mokslo komunikacijos procesų (leidybos, identifikavimo, sklaidos), duomenų ir žinių integracija, struktūravimas.</a:t>
            </a:r>
          </a:p>
          <a:p>
            <a:r>
              <a:rPr lang="lt-LT" dirty="0"/>
              <a:t>Institucinio ir asmeninio mokslininkų tyrimų rezultatų viešinimo ir reprezentacijos plėtra.</a:t>
            </a:r>
          </a:p>
          <a:p>
            <a:r>
              <a:rPr lang="lt-LT" dirty="0"/>
              <a:t>Atvirosios mokslo komunikacijos įtinklintų ir susietų įrankių ir identifikatorių naudojimas. 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4311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lt-LT" dirty="0"/>
              <a:t>Interaktyviosios mokslo komunikacijos įrankiai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4754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483514" y="4581128"/>
            <a:ext cx="19475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44208" y="3371973"/>
            <a:ext cx="1983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06" y="3525758"/>
            <a:ext cx="1091186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Mokslo komunikacijos priemonių sąsajos (</a:t>
            </a:r>
            <a:r>
              <a:rPr lang="en-US" dirty="0" err="1"/>
              <a:t>Bartling</a:t>
            </a:r>
            <a:r>
              <a:rPr lang="en-US" dirty="0"/>
              <a:t>, </a:t>
            </a:r>
            <a:r>
              <a:rPr lang="en-US" dirty="0" err="1"/>
              <a:t>Friesike</a:t>
            </a:r>
            <a:r>
              <a:rPr lang="en-US" dirty="0"/>
              <a:t>, 2014</a:t>
            </a:r>
            <a:r>
              <a:rPr lang="lt-LT" dirty="0"/>
              <a:t>)</a:t>
            </a:r>
          </a:p>
        </p:txBody>
      </p:sp>
      <p:pic>
        <p:nvPicPr>
          <p:cNvPr id="6" name="Paveikslėlis 1">
            <a:extLst>
              <a:ext uri="{FF2B5EF4-FFF2-40B4-BE49-F238E27FC236}">
                <a16:creationId xmlns:a16="http://schemas.microsoft.com/office/drawing/2014/main" id="{297AB23F-566F-4F04-8DD4-5163636B2C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0200"/>
            <a:ext cx="6405131" cy="45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4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519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MTEPI komunikacijos naujovės</vt:lpstr>
      <vt:lpstr>Įvadas</vt:lpstr>
      <vt:lpstr>Žinios ir gebėjimai</vt:lpstr>
      <vt:lpstr>Mokslo komunikacijos ir leidybos tendencijos</vt:lpstr>
      <vt:lpstr>Mokslo komunikacijos atvirumo, integracijos ir interaktyvumo tendencijos (1)</vt:lpstr>
      <vt:lpstr>Mokslo komunikacijos atvirumo, integracijos ir interaktyvumo tendencijos (2)</vt:lpstr>
      <vt:lpstr>Mokslo komunikacijos atvirumo, integracijos ir interaktyvumo tendencijos (3)</vt:lpstr>
      <vt:lpstr>Interaktyviosios mokslo komunikacijos įrankiai</vt:lpstr>
      <vt:lpstr>Mokslo komunikacijos priemonių sąsajos (Bartling, Friesike, 2014)</vt:lpstr>
      <vt:lpstr>Mokslo reprezentacijos svarba</vt:lpstr>
      <vt:lpstr>Mokslininko reprezentacijos lygiai</vt:lpstr>
      <vt:lpstr>Mokslininko skaitmeninio identiteto elementai</vt:lpstr>
      <vt:lpstr>Mokslininko ir mokslo rezultatų  reprezentacijos įrankiai</vt:lpstr>
      <vt:lpstr>Mokslininkams rekomenduojama</vt:lpstr>
      <vt:lpstr>Sužinokite daugiau</vt:lpstr>
      <vt:lpstr>Pasitikrinkite žinias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Šaltinių citavimas ir literatūros sąrašų sudarymas</dc:title>
  <dc:creator>Laimute</dc:creator>
  <cp:lastModifiedBy>Rima.Klusovskiene</cp:lastModifiedBy>
  <cp:revision>54</cp:revision>
  <dcterms:created xsi:type="dcterms:W3CDTF">2018-08-27T11:07:08Z</dcterms:created>
  <dcterms:modified xsi:type="dcterms:W3CDTF">2019-01-30T13:07:30Z</dcterms:modified>
</cp:coreProperties>
</file>