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47664" y="188640"/>
            <a:ext cx="6336704" cy="1656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F135B"/>
              </a:buClr>
              <a:buSzPts val="3400"/>
              <a:buFont typeface="Calibri"/>
              <a:buNone/>
              <a:defRPr b="1" sz="3400">
                <a:solidFill>
                  <a:srgbClr val="8F135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59832" y="5589240"/>
            <a:ext cx="3024336" cy="96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>
                <a:solidFill>
                  <a:srgbClr val="595959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356350"/>
            <a:ext cx="254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501848"/>
            <a:ext cx="8229600" cy="91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54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54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501848"/>
            <a:ext cx="8229600" cy="91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F135B"/>
              </a:buClr>
              <a:buSzPts val="3600"/>
              <a:buFont typeface="Calibri"/>
              <a:buNone/>
              <a:defRPr sz="3600">
                <a:solidFill>
                  <a:srgbClr val="8F135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rgbClr val="282F74"/>
              </a:buClr>
              <a:buSzPts val="3200"/>
              <a:buChar char="•"/>
              <a:defRPr>
                <a:solidFill>
                  <a:srgbClr val="282F74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rgbClr val="282F74"/>
              </a:buClr>
              <a:buSzPts val="2800"/>
              <a:buChar char="–"/>
              <a:defRPr>
                <a:solidFill>
                  <a:srgbClr val="282F74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rgbClr val="282F74"/>
              </a:buClr>
              <a:buSzPts val="2400"/>
              <a:buChar char="•"/>
              <a:defRPr>
                <a:solidFill>
                  <a:srgbClr val="282F74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rgbClr val="282F74"/>
              </a:buClr>
              <a:buSzPts val="2000"/>
              <a:buChar char="–"/>
              <a:defRPr>
                <a:solidFill>
                  <a:srgbClr val="282F74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rgbClr val="282F74"/>
              </a:buClr>
              <a:buSzPts val="2000"/>
              <a:buChar char="»"/>
              <a:defRPr>
                <a:solidFill>
                  <a:srgbClr val="282F74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6356350"/>
            <a:ext cx="254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457200" y="6356350"/>
            <a:ext cx="254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57200" y="501848"/>
            <a:ext cx="8229600" cy="91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6356350"/>
            <a:ext cx="254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501848"/>
            <a:ext cx="8229600" cy="91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6356350"/>
            <a:ext cx="254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501848"/>
            <a:ext cx="8229600" cy="91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6356350"/>
            <a:ext cx="254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54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54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54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501848"/>
            <a:ext cx="8229600" cy="91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i="0" sz="4200" u="none" cap="none" strike="noStrike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191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i="0" sz="3000" u="none" cap="none" strike="noStrike">
                <a:solidFill>
                  <a:schemeClr val="dk1"/>
                </a:solidFill>
              </a:defRPr>
            </a:lvl1pPr>
            <a:lvl2pPr indent="-3937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600"/>
              <a:buChar char="–"/>
              <a:defRPr i="0" sz="2600" u="none" cap="none" strike="noStrike">
                <a:solidFill>
                  <a:schemeClr val="dk1"/>
                </a:solidFill>
              </a:defRPr>
            </a:lvl2pPr>
            <a:lvl3pPr indent="-3683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i="0" sz="2200" u="none" cap="none" strike="noStrike">
                <a:solidFill>
                  <a:schemeClr val="dk1"/>
                </a:solidFill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i="0" sz="2000" u="none" cap="none" strike="noStrike">
                <a:solidFill>
                  <a:schemeClr val="dk1"/>
                </a:solidFill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i="0" sz="2000" u="none" cap="none" strike="noStrike">
                <a:solidFill>
                  <a:schemeClr val="dk1"/>
                </a:solidFill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54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i="0" sz="1000" u="none" cap="none" strike="noStrike">
                <a:solidFill>
                  <a:srgbClr val="888888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i="0" sz="1000" u="none" cap="none" strike="noStrike">
                <a:solidFill>
                  <a:srgbClr val="888888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cc.lnb.lt/cc-by/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open.ktu.edu/mod/book/view.php?id=1203" TargetMode="External"/><Relationship Id="rId4" Type="http://schemas.openxmlformats.org/officeDocument/2006/relationships/hyperlink" Target="https://open.ktu.edu/mod/page/view.php?id=1299" TargetMode="External"/><Relationship Id="rId5" Type="http://schemas.openxmlformats.org/officeDocument/2006/relationships/hyperlink" Target="https://open.ktu.edu/mod/page/view.php?id=1298" TargetMode="External"/><Relationship Id="rId6" Type="http://schemas.openxmlformats.org/officeDocument/2006/relationships/hyperlink" Target="https://www.youtube.com/playlist?list=PLLP77gNFsj4Smtlfa9HFgFovz64zaN1WE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open.ktu.edu/mod/page/view.php?id=1297" TargetMode="External"/><Relationship Id="rId4" Type="http://schemas.openxmlformats.org/officeDocument/2006/relationships/hyperlink" Target="https://open.ktu.edu/mod/hvp/view.php?id=1556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myendnoteweb.com/" TargetMode="External"/><Relationship Id="rId4" Type="http://schemas.openxmlformats.org/officeDocument/2006/relationships/hyperlink" Target="http://webofscience.com/" TargetMode="External"/><Relationship Id="rId5" Type="http://schemas.openxmlformats.org/officeDocument/2006/relationships/hyperlink" Target="https://facebook.com/" TargetMode="External"/><Relationship Id="rId6" Type="http://schemas.openxmlformats.org/officeDocument/2006/relationships/hyperlink" Target="https://www.linkedin.com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971600" y="332656"/>
            <a:ext cx="7200800" cy="12241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F135B"/>
              </a:buClr>
              <a:buSzPts val="3600"/>
              <a:buFont typeface="Calibri"/>
              <a:buNone/>
            </a:pPr>
            <a:r>
              <a:rPr lang="lt-LT"/>
              <a:t>Informacijos tvarkymo programa </a:t>
            </a:r>
            <a:r>
              <a:rPr i="1" lang="lt-LT"/>
              <a:t>EndNote Online</a:t>
            </a:r>
            <a:endParaRPr i="1"/>
          </a:p>
        </p:txBody>
      </p:sp>
      <p:sp>
        <p:nvSpPr>
          <p:cNvPr id="85" name="Google Shape;85;p13"/>
          <p:cNvSpPr txBox="1"/>
          <p:nvPr>
            <p:ph idx="1" type="subTitle"/>
          </p:nvPr>
        </p:nvSpPr>
        <p:spPr>
          <a:xfrm>
            <a:off x="2253371" y="5686275"/>
            <a:ext cx="4797900" cy="11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lt-LT"/>
              <a:t>dr. Gintarė Tautkevičienė</a:t>
            </a:r>
            <a:endParaRPr/>
          </a:p>
        </p:txBody>
      </p:sp>
      <p:sp>
        <p:nvSpPr>
          <p:cNvPr id="86" name="Google Shape;86;p13">
            <a:hlinkClick r:id="rId3"/>
          </p:cNvPr>
          <p:cNvSpPr/>
          <p:nvPr/>
        </p:nvSpPr>
        <p:spPr>
          <a:xfrm>
            <a:off x="323528" y="6165304"/>
            <a:ext cx="792088" cy="432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4572000" y="6309320"/>
            <a:ext cx="4104456" cy="504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</a:pPr>
            <a:r>
              <a:rPr b="0" i="1" lang="lt-LT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Lietuvos mokslinių bibliotekų asociacija, 2019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/>
          <p:nvPr>
            <p:ph type="title"/>
          </p:nvPr>
        </p:nvSpPr>
        <p:spPr>
          <a:xfrm>
            <a:off x="457200" y="501848"/>
            <a:ext cx="8229600" cy="91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F135B"/>
              </a:buClr>
              <a:buSzPts val="3600"/>
              <a:buFont typeface="Calibri"/>
              <a:buNone/>
            </a:pPr>
            <a:r>
              <a:rPr lang="lt-LT"/>
              <a:t>Įrašų tvarkymas</a:t>
            </a:r>
            <a:endParaRPr/>
          </a:p>
        </p:txBody>
      </p:sp>
      <p:sp>
        <p:nvSpPr>
          <p:cNvPr id="145" name="Google Shape;145;p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282F74"/>
              </a:buClr>
              <a:buSzPts val="3200"/>
              <a:buChar char="•"/>
            </a:pPr>
            <a:r>
              <a:rPr lang="lt-LT"/>
              <a:t>Grupių kūrimas ir įrašų išsaugojimas jose.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282F74"/>
              </a:buClr>
              <a:buSzPts val="3200"/>
              <a:buChar char="•"/>
            </a:pPr>
            <a:r>
              <a:rPr lang="lt-LT"/>
              <a:t>Dalijimasis įrašais.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282F74"/>
              </a:buClr>
              <a:buSzPts val="3200"/>
              <a:buChar char="•"/>
            </a:pPr>
            <a:r>
              <a:rPr lang="lt-LT"/>
              <a:t>Dublikatų šalinimas.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282F74"/>
              </a:buClr>
              <a:buSzPts val="3200"/>
              <a:buChar char="•"/>
            </a:pPr>
            <a:r>
              <a:rPr lang="lt-LT"/>
              <a:t>Įrašų paieška ir rikiavimas.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rgbClr val="282F74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/>
          <p:nvPr>
            <p:ph type="title"/>
          </p:nvPr>
        </p:nvSpPr>
        <p:spPr>
          <a:xfrm>
            <a:off x="457200" y="501848"/>
            <a:ext cx="8229600" cy="91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F135B"/>
              </a:buClr>
              <a:buSzPts val="3600"/>
              <a:buFont typeface="Calibri"/>
              <a:buNone/>
            </a:pPr>
            <a:r>
              <a:rPr lang="lt-LT"/>
              <a:t>Nuorodų įterpimas tekste</a:t>
            </a:r>
            <a:endParaRPr/>
          </a:p>
        </p:txBody>
      </p:sp>
      <p:sp>
        <p:nvSpPr>
          <p:cNvPr id="151" name="Google Shape;151;p23"/>
          <p:cNvSpPr txBox="1"/>
          <p:nvPr>
            <p:ph idx="1" type="body"/>
          </p:nvPr>
        </p:nvSpPr>
        <p:spPr>
          <a:xfrm>
            <a:off x="457200" y="1268760"/>
            <a:ext cx="8219256" cy="5328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004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82F74"/>
              </a:buClr>
              <a:buSzPts val="2600"/>
              <a:buChar char="•"/>
            </a:pPr>
            <a:r>
              <a:rPr lang="lt-LT" sz="2600"/>
              <a:t>Programoje </a:t>
            </a:r>
            <a:r>
              <a:rPr i="1" lang="lt-LT" sz="2600"/>
              <a:t>MS Word</a:t>
            </a:r>
            <a:r>
              <a:rPr lang="lt-LT" sz="2600"/>
              <a:t> įdiegtos programos </a:t>
            </a:r>
            <a:r>
              <a:rPr i="1" lang="lt-LT" sz="2600"/>
              <a:t>EndNote</a:t>
            </a:r>
            <a:r>
              <a:rPr lang="lt-LT" sz="2600"/>
              <a:t> įrankių juostoje spustelėkite mygtuką </a:t>
            </a:r>
            <a:r>
              <a:rPr i="1" lang="lt-LT" sz="2600"/>
              <a:t>Insert Citations</a:t>
            </a:r>
            <a:r>
              <a:rPr lang="lt-LT" sz="2600"/>
              <a:t>.</a:t>
            </a:r>
            <a:endParaRPr sz="2600"/>
          </a:p>
          <a:p>
            <a:pPr indent="-320040" lvl="0" marL="34290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rgbClr val="282F74"/>
              </a:buClr>
              <a:buSzPts val="2600"/>
              <a:buChar char="•"/>
            </a:pPr>
            <a:r>
              <a:rPr lang="lt-LT" sz="2600"/>
              <a:t>Įveskite paieškos žodį (autoriaus pavardę, pavadinimą arba jos dalį, reikšminius žodžius ar kt.).</a:t>
            </a:r>
            <a:endParaRPr sz="2600"/>
          </a:p>
          <a:p>
            <a:pPr indent="-320040" lvl="0" marL="34290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rgbClr val="282F74"/>
              </a:buClr>
              <a:buSzPts val="2600"/>
              <a:buChar char="•"/>
            </a:pPr>
            <a:r>
              <a:rPr lang="lt-LT" sz="2600"/>
              <a:t>Pasirinkite šaltinį, kurio nuorodą norite įterpti į tekstą. Jeigu norite pateikti nuorodas į kelis šaltinius iš karto, pažymėkite keletą šaltinių.</a:t>
            </a:r>
            <a:endParaRPr sz="2600"/>
          </a:p>
          <a:p>
            <a:pPr indent="-320040" lvl="0" marL="34290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rgbClr val="282F74"/>
              </a:buClr>
              <a:buSzPts val="2600"/>
              <a:buChar char="•"/>
            </a:pPr>
            <a:r>
              <a:rPr lang="lt-LT" sz="2600"/>
              <a:t>Spustelėkite mygtuką </a:t>
            </a:r>
            <a:r>
              <a:rPr i="1" lang="lt-LT" sz="2600"/>
              <a:t>Insert.</a:t>
            </a:r>
            <a:endParaRPr sz="2600"/>
          </a:p>
          <a:p>
            <a:pPr indent="-320040" lvl="0" marL="34290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rgbClr val="282F74"/>
              </a:buClr>
              <a:buSzPts val="2600"/>
              <a:buChar char="•"/>
            </a:pPr>
            <a:r>
              <a:rPr lang="lt-LT" sz="2600"/>
              <a:t>Tekste bus įterpta nuoroda į cituojamą šaltinį, o teksto pabaigoje suformuotas literatūros sąrašas. </a:t>
            </a:r>
            <a:endParaRPr sz="2600"/>
          </a:p>
          <a:p>
            <a:pPr indent="-154940" lvl="0" marL="34290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rgbClr val="282F74"/>
              </a:buClr>
              <a:buSzPts val="2960"/>
              <a:buNone/>
            </a:pPr>
            <a:r>
              <a:t/>
            </a:r>
            <a:endParaRPr sz="2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/>
          <p:nvPr>
            <p:ph type="title"/>
          </p:nvPr>
        </p:nvSpPr>
        <p:spPr>
          <a:xfrm>
            <a:off x="457200" y="501848"/>
            <a:ext cx="8229600" cy="91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F135B"/>
              </a:buClr>
              <a:buSzPts val="3600"/>
              <a:buFont typeface="Calibri"/>
              <a:buNone/>
            </a:pPr>
            <a:r>
              <a:rPr lang="lt-LT"/>
              <a:t>Publikavimuisi tinkamų žurnalų paieška</a:t>
            </a:r>
            <a:endParaRPr/>
          </a:p>
        </p:txBody>
      </p:sp>
      <p:sp>
        <p:nvSpPr>
          <p:cNvPr id="157" name="Google Shape;157;p24"/>
          <p:cNvSpPr txBox="1"/>
          <p:nvPr>
            <p:ph idx="1" type="body"/>
          </p:nvPr>
        </p:nvSpPr>
        <p:spPr>
          <a:xfrm>
            <a:off x="457200" y="1417750"/>
            <a:ext cx="8363400" cy="52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369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82F74"/>
              </a:buClr>
              <a:buSzPts val="2500"/>
              <a:buChar char="•"/>
            </a:pPr>
            <a:r>
              <a:rPr lang="lt-LT" sz="2500"/>
              <a:t>Pasirinkite skirtuką </a:t>
            </a:r>
            <a:r>
              <a:rPr i="1" lang="lt-LT" sz="2500"/>
              <a:t>Match</a:t>
            </a:r>
            <a:r>
              <a:rPr lang="lt-LT" sz="2500"/>
              <a:t>.</a:t>
            </a:r>
            <a:endParaRPr sz="2500"/>
          </a:p>
          <a:p>
            <a:pPr indent="-313690" lvl="0" marL="34290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rgbClr val="282F74"/>
              </a:buClr>
              <a:buSzPts val="2500"/>
              <a:buChar char="•"/>
            </a:pPr>
            <a:r>
              <a:rPr lang="lt-LT" sz="2500"/>
              <a:t>Atsivėrusiame lange pateikite prašomą informaciją: straipsnio pavadinimą, santrauką.</a:t>
            </a:r>
            <a:endParaRPr sz="2500"/>
          </a:p>
          <a:p>
            <a:pPr indent="-313690" lvl="0" marL="34290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rgbClr val="282F74"/>
              </a:buClr>
              <a:buSzPts val="2500"/>
              <a:buChar char="•"/>
            </a:pPr>
            <a:r>
              <a:rPr lang="lt-LT" sz="2500"/>
              <a:t>Pasirinkite </a:t>
            </a:r>
            <a:r>
              <a:rPr i="1" lang="lt-LT" sz="2500"/>
              <a:t>EndNote Online </a:t>
            </a:r>
            <a:r>
              <a:rPr lang="lt-LT" sz="2500"/>
              <a:t>grupę, kurioje yra išsaugoti straipsnyje cituojamų šaltinių įrašai.</a:t>
            </a:r>
            <a:endParaRPr sz="2500"/>
          </a:p>
          <a:p>
            <a:pPr indent="-313690" lvl="0" marL="34290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rgbClr val="282F74"/>
              </a:buClr>
              <a:buSzPts val="2500"/>
              <a:buChar char="•"/>
            </a:pPr>
            <a:r>
              <a:rPr lang="lt-LT" sz="2500"/>
              <a:t>Spustelėkite mygtuką </a:t>
            </a:r>
            <a:r>
              <a:rPr i="1" lang="lt-LT" sz="2500"/>
              <a:t>Find Journals</a:t>
            </a:r>
            <a:r>
              <a:rPr lang="lt-LT" sz="2500"/>
              <a:t>.</a:t>
            </a:r>
            <a:endParaRPr sz="2500"/>
          </a:p>
          <a:p>
            <a:pPr indent="-313690" lvl="0" marL="34290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rgbClr val="282F74"/>
              </a:buClr>
              <a:buSzPts val="2500"/>
              <a:buChar char="•"/>
            </a:pPr>
            <a:r>
              <a:rPr lang="lt-LT" sz="2500"/>
              <a:t>Pasirinkite labiausiai jūsų poreikius atitinkantį žurnalą.</a:t>
            </a:r>
            <a:endParaRPr sz="2500"/>
          </a:p>
          <a:p>
            <a:pPr indent="-313690" lvl="0" marL="34290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rgbClr val="282F74"/>
              </a:buClr>
              <a:buSzPts val="2500"/>
              <a:buChar char="•"/>
            </a:pPr>
            <a:r>
              <a:rPr lang="lt-LT" sz="2500"/>
              <a:t>Spustelėkite mygtuką </a:t>
            </a:r>
            <a:r>
              <a:rPr i="1" lang="lt-LT" sz="2500"/>
              <a:t>Submit</a:t>
            </a:r>
            <a:r>
              <a:rPr lang="lt-LT" sz="2500"/>
              <a:t> ir būsite nukreipti į pasirinkto žurnalo straipsnių rankraščių pateikimo sritį. </a:t>
            </a:r>
            <a:endParaRPr sz="2500"/>
          </a:p>
          <a:p>
            <a:pPr indent="-313690" lvl="0" marL="34290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rgbClr val="282F74"/>
              </a:buClr>
              <a:buSzPts val="2500"/>
              <a:buChar char="•"/>
            </a:pPr>
            <a:r>
              <a:rPr lang="lt-LT" sz="2500"/>
              <a:t>Susikurkite vartotojo profilį ir pateikite straipsnio rankraštį.</a:t>
            </a:r>
            <a:endParaRPr sz="2500"/>
          </a:p>
          <a:p>
            <a:pPr indent="-154940" lvl="0" marL="34290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rgbClr val="282F74"/>
              </a:buClr>
              <a:buSzPts val="2960"/>
              <a:buNone/>
            </a:pPr>
            <a:r>
              <a:t/>
            </a:r>
            <a:endParaRPr sz="25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/>
          <p:nvPr>
            <p:ph type="title"/>
          </p:nvPr>
        </p:nvSpPr>
        <p:spPr>
          <a:xfrm>
            <a:off x="457200" y="501848"/>
            <a:ext cx="8229600" cy="91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F135B"/>
              </a:buClr>
              <a:buSzPts val="3600"/>
              <a:buFont typeface="Calibri"/>
              <a:buNone/>
            </a:pPr>
            <a:r>
              <a:rPr lang="lt-LT"/>
              <a:t>Sužinokite daugiau</a:t>
            </a:r>
            <a:endParaRPr/>
          </a:p>
        </p:txBody>
      </p:sp>
      <p:sp>
        <p:nvSpPr>
          <p:cNvPr id="163" name="Google Shape;163;p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282F74"/>
              </a:buClr>
              <a:buSzPts val="3200"/>
              <a:buChar char="•"/>
            </a:pPr>
            <a:r>
              <a:rPr lang="lt-LT" u="sng">
                <a:solidFill>
                  <a:schemeClr val="hlink"/>
                </a:solidFill>
                <a:hlinkClick r:id="rId3"/>
              </a:rPr>
              <a:t>Tekstas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282F74"/>
              </a:buClr>
              <a:buSzPts val="3200"/>
              <a:buChar char="•"/>
            </a:pPr>
            <a:r>
              <a:rPr lang="lt-LT" u="sng">
                <a:solidFill>
                  <a:schemeClr val="hlink"/>
                </a:solidFill>
                <a:hlinkClick r:id="rId4"/>
              </a:rPr>
              <a:t>Nuorodos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282F74"/>
              </a:buClr>
              <a:buSzPts val="3200"/>
              <a:buChar char="•"/>
            </a:pPr>
            <a:r>
              <a:rPr lang="lt-LT" u="sng">
                <a:solidFill>
                  <a:schemeClr val="hlink"/>
                </a:solidFill>
                <a:hlinkClick r:id="rId5"/>
              </a:rPr>
              <a:t>Naudota ir rekomenduojama literatūra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282F74"/>
              </a:buClr>
              <a:buSzPts val="3200"/>
              <a:buChar char="•"/>
            </a:pPr>
            <a:r>
              <a:rPr lang="lt-LT" u="sng">
                <a:solidFill>
                  <a:schemeClr val="hlink"/>
                </a:solidFill>
                <a:hlinkClick r:id="rId6"/>
              </a:rPr>
              <a:t>Vaizdo paskaita ir klipai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rgbClr val="282F74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/>
          <p:nvPr>
            <p:ph type="title"/>
          </p:nvPr>
        </p:nvSpPr>
        <p:spPr>
          <a:xfrm>
            <a:off x="457200" y="501848"/>
            <a:ext cx="8229600" cy="91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F135B"/>
              </a:buClr>
              <a:buSzPts val="3600"/>
              <a:buFont typeface="Calibri"/>
              <a:buNone/>
            </a:pPr>
            <a:r>
              <a:rPr lang="lt-LT"/>
              <a:t>Pasitikrinkite žinias</a:t>
            </a:r>
            <a:endParaRPr/>
          </a:p>
        </p:txBody>
      </p:sp>
      <p:sp>
        <p:nvSpPr>
          <p:cNvPr id="169" name="Google Shape;169;p2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282F74"/>
              </a:buClr>
              <a:buSzPts val="3200"/>
              <a:buChar char="•"/>
            </a:pPr>
            <a:r>
              <a:rPr lang="lt-LT" u="sng">
                <a:solidFill>
                  <a:schemeClr val="hlink"/>
                </a:solidFill>
                <a:hlinkClick r:id="rId3"/>
              </a:rPr>
              <a:t>Praktinės užduotys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282F74"/>
              </a:buClr>
              <a:buSzPts val="3200"/>
              <a:buChar char="•"/>
            </a:pPr>
            <a:r>
              <a:rPr lang="lt-LT" u="sng">
                <a:solidFill>
                  <a:schemeClr val="hlink"/>
                </a:solidFill>
                <a:hlinkClick r:id="rId4"/>
              </a:rPr>
              <a:t>Savikontrolės testas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457200" y="501848"/>
            <a:ext cx="8229600" cy="91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F135B"/>
              </a:buClr>
              <a:buSzPts val="3600"/>
              <a:buFont typeface="Calibri"/>
              <a:buNone/>
            </a:pPr>
            <a:r>
              <a:rPr lang="lt-LT"/>
              <a:t>Įvadas</a:t>
            </a:r>
            <a:endParaRPr/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457200" y="1340768"/>
            <a:ext cx="8229600" cy="4785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82F74"/>
              </a:buClr>
              <a:buSzPts val="3200"/>
              <a:buNone/>
            </a:pPr>
            <a:r>
              <a:rPr lang="lt-LT"/>
              <a:t>Modulio tikslas – supažindinti su informacijos tvarkymo programos </a:t>
            </a:r>
            <a:r>
              <a:rPr i="1" lang="lt-LT"/>
              <a:t>EndNote Online </a:t>
            </a:r>
            <a:r>
              <a:rPr lang="lt-LT"/>
              <a:t>galimybėmis, suteikti žinių, kaip greitai ir efektyviai išsaugoti, tvarkyti informacijos šaltinius ir naudoti juos rašant straipsnius, knygas, ataskaitas ir kitus rašto darbus.</a:t>
            </a:r>
            <a:endParaRPr/>
          </a:p>
        </p:txBody>
      </p:sp>
      <p:pic>
        <p:nvPicPr>
          <p:cNvPr descr="1.JPG" id="94" name="Google Shape;9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9712" y="4365104"/>
            <a:ext cx="5092114" cy="950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type="title"/>
          </p:nvPr>
        </p:nvSpPr>
        <p:spPr>
          <a:xfrm>
            <a:off x="457200" y="501848"/>
            <a:ext cx="8229600" cy="91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F135B"/>
              </a:buClr>
              <a:buSzPts val="3600"/>
              <a:buFont typeface="Calibri"/>
              <a:buNone/>
            </a:pPr>
            <a:r>
              <a:rPr lang="lt-LT"/>
              <a:t>Žinios ir gebėjimai</a:t>
            </a:r>
            <a:endParaRPr/>
          </a:p>
        </p:txBody>
      </p:sp>
      <p:sp>
        <p:nvSpPr>
          <p:cNvPr id="100" name="Google Shape;100;p15"/>
          <p:cNvSpPr txBox="1"/>
          <p:nvPr>
            <p:ph idx="1" type="body"/>
          </p:nvPr>
        </p:nvSpPr>
        <p:spPr>
          <a:xfrm>
            <a:off x="467544" y="1412776"/>
            <a:ext cx="8424936" cy="5184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2F74"/>
              </a:buClr>
              <a:buSzPts val="3200"/>
              <a:buChar char="•"/>
            </a:pPr>
            <a:r>
              <a:rPr lang="lt-LT"/>
              <a:t>Įdiegti įskiepius į naršyklę ir tekstų redaktorių.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282F74"/>
              </a:buClr>
              <a:buSzPts val="3200"/>
              <a:buChar char="•"/>
            </a:pPr>
            <a:r>
              <a:rPr lang="lt-LT"/>
              <a:t>Susirasti, išsaugoti ir tvarkyti informacijos šaltinių įrašus.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282F74"/>
              </a:buClr>
              <a:buSzPts val="3200"/>
              <a:buChar char="•"/>
            </a:pPr>
            <a:r>
              <a:rPr lang="lt-LT"/>
              <a:t>Rikiuoti ir grupuoti įrašus pagal temą, datą ar kitus požymius.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282F74"/>
              </a:buClr>
              <a:buSzPts val="3200"/>
              <a:buChar char="•"/>
            </a:pPr>
            <a:r>
              <a:rPr lang="lt-LT"/>
              <a:t>Dalytis rastais šaltinių įrašais su kitais.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282F74"/>
              </a:buClr>
              <a:buSzPts val="3200"/>
              <a:buChar char="•"/>
            </a:pPr>
            <a:r>
              <a:rPr lang="lt-LT"/>
              <a:t>Cituoti ir pateikti nuorodas į tekste naudojamus šaltinius.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282F74"/>
              </a:buClr>
              <a:buSzPts val="3200"/>
              <a:buChar char="•"/>
            </a:pPr>
            <a:r>
              <a:rPr lang="lt-LT"/>
              <a:t>Rengti literatūros sąrašus pasirinktu citavimo stiliumi.</a:t>
            </a:r>
            <a:endParaRPr/>
          </a:p>
          <a:p>
            <a:pPr indent="-1397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282F74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>
            <p:ph type="title"/>
          </p:nvPr>
        </p:nvSpPr>
        <p:spPr>
          <a:xfrm>
            <a:off x="457200" y="501848"/>
            <a:ext cx="8229600" cy="91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F135B"/>
              </a:buClr>
              <a:buSzPts val="3600"/>
              <a:buFont typeface="Calibri"/>
              <a:buNone/>
            </a:pPr>
            <a:r>
              <a:rPr lang="lt-LT"/>
              <a:t>Privalumai</a:t>
            </a:r>
            <a:endParaRPr/>
          </a:p>
        </p:txBody>
      </p:sp>
      <p:sp>
        <p:nvSpPr>
          <p:cNvPr id="106" name="Google Shape;106;p16"/>
          <p:cNvSpPr txBox="1"/>
          <p:nvPr>
            <p:ph idx="1" type="body"/>
          </p:nvPr>
        </p:nvSpPr>
        <p:spPr>
          <a:xfrm>
            <a:off x="457200" y="1196752"/>
            <a:ext cx="8229600" cy="4929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282F74"/>
              </a:buClr>
              <a:buSzPts val="2400"/>
              <a:buChar char="•"/>
            </a:pPr>
            <a:r>
              <a:rPr lang="lt-LT" sz="2400"/>
              <a:t>Galima savo paskyroje saugoti rastų informacijos šaltinių bibliografinius duomenis ir visateksčius straipsnius.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282F74"/>
              </a:buClr>
              <a:buSzPts val="2400"/>
              <a:buChar char="•"/>
            </a:pPr>
            <a:r>
              <a:rPr lang="lt-LT" sz="2400"/>
              <a:t>Galima importuoti įrašus tiesiogiai iš duomenų bazių.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282F74"/>
              </a:buClr>
              <a:buSzPts val="2400"/>
              <a:buChar char="•"/>
            </a:pPr>
            <a:r>
              <a:rPr lang="lt-LT" sz="2400"/>
              <a:t>Galima išsaugoti ir tvarkyti rastus informacijos šaltinius.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282F74"/>
              </a:buClr>
              <a:buSzPts val="2400"/>
              <a:buChar char="•"/>
            </a:pPr>
            <a:r>
              <a:rPr lang="lt-LT" sz="2400"/>
              <a:t>Galima programoje</a:t>
            </a:r>
            <a:r>
              <a:rPr i="1" lang="lt-LT" sz="2400"/>
              <a:t> MS Word</a:t>
            </a:r>
            <a:r>
              <a:rPr lang="lt-LT" sz="2400"/>
              <a:t> naudoti įskiepį, leidžiantį tinkamai cituoti ir formatuoti rašto darbus.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282F74"/>
              </a:buClr>
              <a:buSzPts val="2400"/>
              <a:buChar char="•"/>
            </a:pPr>
            <a:r>
              <a:rPr lang="lt-LT" sz="2400"/>
              <a:t>Galima naudoti įvairius citavimo stilius, pvz., </a:t>
            </a:r>
            <a:r>
              <a:rPr i="1" lang="lt-LT" sz="2400"/>
              <a:t>MLA</a:t>
            </a:r>
            <a:r>
              <a:rPr lang="lt-LT" sz="2400"/>
              <a:t>, </a:t>
            </a:r>
            <a:r>
              <a:rPr i="1" lang="lt-LT" sz="2400"/>
              <a:t>APA.</a:t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282F74"/>
              </a:buClr>
              <a:buSzPts val="2400"/>
              <a:buChar char="•"/>
            </a:pPr>
            <a:r>
              <a:rPr lang="lt-LT" sz="2400"/>
              <a:t>Galima dalytis šaltinių įrašais su kitais vartotojais.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282F74"/>
              </a:buClr>
              <a:buSzPts val="2400"/>
              <a:buChar char="•"/>
            </a:pPr>
            <a:r>
              <a:rPr lang="lt-LT" sz="2400"/>
              <a:t>Galima ieškoti straipsniui publikuoti tinkamiausio žurnalo.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rgbClr val="282F74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>
            <p:ph type="title"/>
          </p:nvPr>
        </p:nvSpPr>
        <p:spPr>
          <a:xfrm>
            <a:off x="457200" y="501848"/>
            <a:ext cx="8229600" cy="91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F135B"/>
              </a:buClr>
              <a:buSzPts val="3600"/>
              <a:buFont typeface="Calibri"/>
              <a:buNone/>
            </a:pPr>
            <a:r>
              <a:rPr lang="lt-LT"/>
              <a:t>Trūkumai</a:t>
            </a:r>
            <a:endParaRPr/>
          </a:p>
        </p:txBody>
      </p:sp>
      <p:sp>
        <p:nvSpPr>
          <p:cNvPr id="112" name="Google Shape;112;p17"/>
          <p:cNvSpPr txBox="1"/>
          <p:nvPr>
            <p:ph idx="1" type="body"/>
          </p:nvPr>
        </p:nvSpPr>
        <p:spPr>
          <a:xfrm>
            <a:off x="457200" y="1484784"/>
            <a:ext cx="8229600" cy="4641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282F74"/>
              </a:buClr>
              <a:buSzPts val="3200"/>
              <a:buChar char="•"/>
            </a:pPr>
            <a:r>
              <a:rPr lang="lt-LT"/>
              <a:t>Galima dirbti tik prisijungus prie interneto.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282F74"/>
              </a:buClr>
              <a:buSzPts val="3200"/>
              <a:buChar char="•"/>
            </a:pPr>
            <a:r>
              <a:rPr lang="lt-LT"/>
              <a:t>Išsaugomų visateksčių straipsnių dydis yra ribojamas iki 2 GB.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282F74"/>
              </a:buClr>
              <a:buSzPts val="3200"/>
              <a:buNone/>
            </a:pPr>
            <a:r>
              <a:rPr lang="lt-LT"/>
              <a:t>     </a:t>
            </a:r>
            <a:r>
              <a:rPr lang="lt-LT" sz="3000"/>
              <a:t>  Labiau patyrusiems tyrėjams rekomenduojama rinktis kompiuteryje diegiamą programos </a:t>
            </a:r>
            <a:r>
              <a:rPr i="1" lang="lt-LT" sz="3000"/>
              <a:t>EndNote</a:t>
            </a:r>
            <a:r>
              <a:rPr lang="lt-LT" sz="3000"/>
              <a:t> versiją, turinčią daugiau funkcijų ir galimybių.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rgbClr val="282F74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demesio-pastaba.png" id="113" name="Google Shape;11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568" y="3212976"/>
            <a:ext cx="381000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>
            <p:ph type="title"/>
          </p:nvPr>
        </p:nvSpPr>
        <p:spPr>
          <a:xfrm>
            <a:off x="457200" y="501848"/>
            <a:ext cx="8229600" cy="91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F135B"/>
              </a:buClr>
              <a:buSzPts val="3600"/>
              <a:buFont typeface="Calibri"/>
              <a:buNone/>
            </a:pPr>
            <a:r>
              <a:rPr lang="lt-LT"/>
              <a:t>Vartotojo paskyros kūrimas</a:t>
            </a:r>
            <a:endParaRPr/>
          </a:p>
        </p:txBody>
      </p:sp>
      <p:sp>
        <p:nvSpPr>
          <p:cNvPr id="119" name="Google Shape;119;p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282F74"/>
              </a:buClr>
              <a:buSzPts val="3200"/>
              <a:buChar char="•"/>
            </a:pPr>
            <a:r>
              <a:rPr lang="lt-LT"/>
              <a:t>Prisijunkite adresu </a:t>
            </a:r>
            <a:r>
              <a:rPr lang="lt-LT" u="sng">
                <a:solidFill>
                  <a:schemeClr val="hlink"/>
                </a:solidFill>
                <a:hlinkClick r:id="rId3"/>
              </a:rPr>
              <a:t>http://myendnoteweb.com</a:t>
            </a:r>
            <a:r>
              <a:rPr lang="lt-LT"/>
              <a:t>. 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282F74"/>
              </a:buClr>
              <a:buSzPts val="3200"/>
              <a:buChar char="•"/>
            </a:pPr>
            <a:r>
              <a:rPr lang="lt-LT"/>
              <a:t>Susikurkite naują paskyrą arba prisijunkite per </a:t>
            </a:r>
            <a:r>
              <a:rPr i="1" lang="lt-LT" u="sng">
                <a:solidFill>
                  <a:schemeClr val="hlink"/>
                </a:solidFill>
                <a:hlinkClick r:id="rId4"/>
              </a:rPr>
              <a:t>Web of Science</a:t>
            </a:r>
            <a:r>
              <a:rPr lang="lt-LT"/>
              <a:t>, </a:t>
            </a:r>
            <a:r>
              <a:rPr i="1" lang="lt-LT" u="sng">
                <a:solidFill>
                  <a:schemeClr val="hlink"/>
                </a:solidFill>
                <a:hlinkClick r:id="rId5"/>
              </a:rPr>
              <a:t>Facebook</a:t>
            </a:r>
            <a:r>
              <a:rPr lang="lt-LT"/>
              <a:t> arba </a:t>
            </a:r>
            <a:r>
              <a:rPr i="1" lang="lt-LT" u="sng">
                <a:solidFill>
                  <a:schemeClr val="hlink"/>
                </a:solidFill>
                <a:hlinkClick r:id="rId6"/>
              </a:rPr>
              <a:t>LinkedIn</a:t>
            </a:r>
            <a:r>
              <a:rPr lang="lt-LT"/>
              <a:t> paskyras.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>
            <p:ph type="title"/>
          </p:nvPr>
        </p:nvSpPr>
        <p:spPr>
          <a:xfrm>
            <a:off x="457200" y="501848"/>
            <a:ext cx="8229600" cy="91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F135B"/>
              </a:buClr>
              <a:buSzPts val="3600"/>
              <a:buFont typeface="Calibri"/>
              <a:buNone/>
            </a:pPr>
            <a:r>
              <a:rPr lang="lt-LT"/>
              <a:t>Įskiepio į naršyklę įdiegimas</a:t>
            </a:r>
            <a:endParaRPr/>
          </a:p>
        </p:txBody>
      </p:sp>
      <p:pic>
        <p:nvPicPr>
          <p:cNvPr descr="3.JPG" id="125" name="Google Shape;125;p19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1201" y="3121480"/>
            <a:ext cx="7778270" cy="352931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 txBox="1"/>
          <p:nvPr/>
        </p:nvSpPr>
        <p:spPr>
          <a:xfrm>
            <a:off x="395536" y="1412776"/>
            <a:ext cx="8229600" cy="16847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F74"/>
              </a:buClr>
              <a:buSzPts val="3200"/>
              <a:buFont typeface="Arial"/>
              <a:buChar char="•"/>
            </a:pPr>
            <a:r>
              <a:rPr b="0" i="0" lang="lt-LT" sz="3200" u="none" cap="none" strike="noStrike">
                <a:solidFill>
                  <a:srgbClr val="282F74"/>
                </a:solidFill>
                <a:latin typeface="Calibri"/>
                <a:ea typeface="Calibri"/>
                <a:cs typeface="Calibri"/>
                <a:sym typeface="Calibri"/>
              </a:rPr>
              <a:t>Pasirinkite komandą </a:t>
            </a:r>
            <a:r>
              <a:rPr b="0" i="1" lang="lt-LT" sz="3200" u="none" cap="none" strike="noStrike">
                <a:solidFill>
                  <a:srgbClr val="282F74"/>
                </a:solidFill>
                <a:latin typeface="Calibri"/>
                <a:ea typeface="Calibri"/>
                <a:cs typeface="Calibri"/>
                <a:sym typeface="Calibri"/>
              </a:rPr>
              <a:t>Downloads</a:t>
            </a:r>
            <a:r>
              <a:rPr b="0" i="0" lang="lt-LT" sz="3200" u="none" cap="none" strike="noStrike">
                <a:solidFill>
                  <a:srgbClr val="282F74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282F74"/>
              </a:buClr>
              <a:buSzPts val="3200"/>
              <a:buFont typeface="Arial"/>
              <a:buChar char="•"/>
            </a:pPr>
            <a:r>
              <a:rPr b="0" i="0" lang="lt-LT" sz="3200" u="none" cap="none" strike="noStrike">
                <a:solidFill>
                  <a:srgbClr val="282F74"/>
                </a:solidFill>
                <a:latin typeface="Calibri"/>
                <a:ea typeface="Calibri"/>
                <a:cs typeface="Calibri"/>
                <a:sym typeface="Calibri"/>
              </a:rPr>
              <a:t>Mygtuką </a:t>
            </a:r>
            <a:r>
              <a:rPr b="0" i="1" lang="lt-LT" sz="3200" u="none" cap="none" strike="noStrike">
                <a:solidFill>
                  <a:srgbClr val="282F74"/>
                </a:solidFill>
                <a:latin typeface="Calibri"/>
                <a:ea typeface="Calibri"/>
                <a:cs typeface="Calibri"/>
                <a:sym typeface="Calibri"/>
              </a:rPr>
              <a:t>Capture Reference</a:t>
            </a:r>
            <a:r>
              <a:rPr b="0" i="0" lang="lt-LT" sz="3200" u="none" cap="none" strike="noStrike">
                <a:solidFill>
                  <a:srgbClr val="282F74"/>
                </a:solidFill>
                <a:latin typeface="Calibri"/>
                <a:ea typeface="Calibri"/>
                <a:cs typeface="Calibri"/>
                <a:sym typeface="Calibri"/>
              </a:rPr>
              <a:t> nutempkite į naršyklės nuorodų (</a:t>
            </a:r>
            <a:r>
              <a:rPr b="0" i="1" lang="lt-LT" sz="3200" u="none" cap="none" strike="noStrike">
                <a:solidFill>
                  <a:srgbClr val="282F74"/>
                </a:solidFill>
                <a:latin typeface="Calibri"/>
                <a:ea typeface="Calibri"/>
                <a:cs typeface="Calibri"/>
                <a:sym typeface="Calibri"/>
              </a:rPr>
              <a:t>Bookmarks</a:t>
            </a:r>
            <a:r>
              <a:rPr b="0" i="0" lang="lt-LT" sz="3200" u="none" cap="none" strike="noStrike">
                <a:solidFill>
                  <a:srgbClr val="282F74"/>
                </a:solidFill>
                <a:latin typeface="Calibri"/>
                <a:ea typeface="Calibri"/>
                <a:cs typeface="Calibri"/>
                <a:sym typeface="Calibri"/>
              </a:rPr>
              <a:t>) juostą.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/>
          <p:nvPr>
            <p:ph type="title"/>
          </p:nvPr>
        </p:nvSpPr>
        <p:spPr>
          <a:xfrm>
            <a:off x="179512" y="274638"/>
            <a:ext cx="8764656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F135B"/>
              </a:buClr>
              <a:buSzPts val="3600"/>
              <a:buFont typeface="Calibri"/>
              <a:buNone/>
            </a:pPr>
            <a:r>
              <a:rPr lang="lt-LT"/>
              <a:t>Įskiepio įdiegimas į programą </a:t>
            </a:r>
            <a:r>
              <a:rPr i="1" lang="lt-LT"/>
              <a:t>Microsoft Word</a:t>
            </a:r>
            <a:endParaRPr/>
          </a:p>
        </p:txBody>
      </p:sp>
      <p:sp>
        <p:nvSpPr>
          <p:cNvPr id="132" name="Google Shape;132;p20"/>
          <p:cNvSpPr txBox="1"/>
          <p:nvPr>
            <p:ph idx="1" type="body"/>
          </p:nvPr>
        </p:nvSpPr>
        <p:spPr>
          <a:xfrm>
            <a:off x="457200" y="1600201"/>
            <a:ext cx="8229600" cy="27649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282F74"/>
              </a:buClr>
              <a:buSzPts val="3200"/>
              <a:buChar char="•"/>
            </a:pPr>
            <a:r>
              <a:rPr lang="lt-LT"/>
              <a:t>Pasirinkite komandą </a:t>
            </a:r>
            <a:r>
              <a:rPr i="1" lang="lt-LT"/>
              <a:t>Downloads</a:t>
            </a:r>
            <a:r>
              <a:rPr lang="lt-LT"/>
              <a:t>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282F74"/>
              </a:buClr>
              <a:buSzPts val="3200"/>
              <a:buChar char="•"/>
            </a:pPr>
            <a:r>
              <a:rPr lang="lt-LT"/>
              <a:t>Įdiekite įskiepį </a:t>
            </a:r>
            <a:r>
              <a:rPr i="1" lang="lt-LT"/>
              <a:t>Cite While You Write</a:t>
            </a:r>
            <a:r>
              <a:rPr lang="lt-LT"/>
              <a:t> į programą </a:t>
            </a:r>
            <a:r>
              <a:rPr i="1" lang="lt-LT"/>
              <a:t>Microsoft Word</a:t>
            </a:r>
            <a:r>
              <a:rPr lang="lt-LT"/>
              <a:t>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282F74"/>
              </a:buClr>
              <a:buSzPts val="3200"/>
              <a:buChar char="•"/>
            </a:pPr>
            <a:r>
              <a:rPr lang="lt-LT"/>
              <a:t>Programos </a:t>
            </a:r>
            <a:r>
              <a:rPr i="1" lang="lt-LT"/>
              <a:t>Microsoft Word </a:t>
            </a:r>
            <a:r>
              <a:rPr lang="lt-LT"/>
              <a:t>įrankių juostoje atsiras naujas skirtukas </a:t>
            </a:r>
            <a:r>
              <a:rPr i="1" lang="lt-LT"/>
              <a:t>EndNote.</a:t>
            </a:r>
            <a:endParaRPr/>
          </a:p>
        </p:txBody>
      </p:sp>
      <p:pic>
        <p:nvPicPr>
          <p:cNvPr descr="4.JPG" id="133" name="Google Shape;133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520" y="4509120"/>
            <a:ext cx="8692648" cy="1152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F135B"/>
              </a:buClr>
              <a:buSzPts val="3600"/>
              <a:buFont typeface="Calibri"/>
              <a:buNone/>
            </a:pPr>
            <a:r>
              <a:rPr lang="lt-LT"/>
              <a:t>Įrašų kūrimas</a:t>
            </a:r>
            <a:endParaRPr/>
          </a:p>
        </p:txBody>
      </p:sp>
      <p:sp>
        <p:nvSpPr>
          <p:cNvPr id="139" name="Google Shape;139;p21"/>
          <p:cNvSpPr txBox="1"/>
          <p:nvPr>
            <p:ph idx="1" type="body"/>
          </p:nvPr>
        </p:nvSpPr>
        <p:spPr>
          <a:xfrm>
            <a:off x="683568" y="1124744"/>
            <a:ext cx="8064896" cy="41764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2F74"/>
              </a:buClr>
              <a:buSzPts val="2800"/>
              <a:buChar char="•"/>
            </a:pPr>
            <a:r>
              <a:rPr lang="lt-LT" sz="2800"/>
              <a:t>Tiesiai iš katalogų ir duomenų bazių.</a:t>
            </a:r>
            <a:endParaRPr sz="2800"/>
          </a:p>
          <a:p>
            <a:pPr indent="-3175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282F74"/>
              </a:buClr>
              <a:buSzPts val="2800"/>
              <a:buChar char="•"/>
            </a:pPr>
            <a:r>
              <a:rPr lang="lt-LT" sz="2800"/>
              <a:t>Naudojant naršyklės įskiepį.</a:t>
            </a:r>
            <a:endParaRPr sz="2800"/>
          </a:p>
          <a:p>
            <a:pPr indent="-3175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282F74"/>
              </a:buClr>
              <a:buSzPts val="2800"/>
              <a:buChar char="•"/>
            </a:pPr>
            <a:r>
              <a:rPr lang="lt-LT" sz="2800"/>
              <a:t>Atlikus paiešką kataloguose ir duomenų bazėse.</a:t>
            </a:r>
            <a:endParaRPr sz="2800"/>
          </a:p>
          <a:p>
            <a:pPr indent="-3175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282F74"/>
              </a:buClr>
              <a:buSzPts val="2800"/>
              <a:buChar char="•"/>
            </a:pPr>
            <a:r>
              <a:rPr lang="lt-LT" sz="2800"/>
              <a:t>Importuojant įrašus iš kitų bibliografinių įrašų rengimo programų ir duomenų bazių.</a:t>
            </a:r>
            <a:endParaRPr sz="2800"/>
          </a:p>
          <a:p>
            <a:pPr indent="-3175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282F74"/>
              </a:buClr>
              <a:buSzPts val="2800"/>
              <a:buChar char="•"/>
            </a:pPr>
            <a:r>
              <a:rPr lang="lt-LT" sz="2800"/>
              <a:t>Išsaugant įrašus iš programos </a:t>
            </a:r>
            <a:r>
              <a:rPr i="1" lang="lt-LT" sz="2800"/>
              <a:t>Google Scholar</a:t>
            </a:r>
            <a:r>
              <a:rPr lang="lt-LT" sz="2800"/>
              <a:t>.</a:t>
            </a:r>
            <a:endParaRPr sz="2800"/>
          </a:p>
          <a:p>
            <a:pPr indent="-3175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282F74"/>
              </a:buClr>
              <a:buSzPts val="2800"/>
              <a:buChar char="•"/>
            </a:pPr>
            <a:r>
              <a:rPr lang="lt-LT" sz="2800"/>
              <a:t>Rankiniu būdu.</a:t>
            </a:r>
            <a:endParaRPr sz="2800"/>
          </a:p>
          <a:p>
            <a:pPr indent="-1397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282F74"/>
              </a:buClr>
              <a:buSzPts val="3200"/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