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0.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5.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88" r:id="rId1"/>
  </p:sldMasterIdLst>
  <p:notesMasterIdLst>
    <p:notesMasterId r:id="rId21"/>
  </p:notesMasterIdLst>
  <p:sldIdLst>
    <p:sldId id="278" r:id="rId2"/>
    <p:sldId id="287" r:id="rId3"/>
    <p:sldId id="288" r:id="rId4"/>
    <p:sldId id="294" r:id="rId5"/>
    <p:sldId id="279" r:id="rId6"/>
    <p:sldId id="296" r:id="rId7"/>
    <p:sldId id="280" r:id="rId8"/>
    <p:sldId id="297" r:id="rId9"/>
    <p:sldId id="298" r:id="rId10"/>
    <p:sldId id="257" r:id="rId11"/>
    <p:sldId id="302" r:id="rId12"/>
    <p:sldId id="304" r:id="rId13"/>
    <p:sldId id="260" r:id="rId14"/>
    <p:sldId id="274" r:id="rId15"/>
    <p:sldId id="276" r:id="rId16"/>
    <p:sldId id="305" r:id="rId17"/>
    <p:sldId id="306" r:id="rId18"/>
    <p:sldId id="307" r:id="rId19"/>
    <p:sldId id="285" r:id="rId20"/>
  </p:sldIdLst>
  <p:sldSz cx="12192000" cy="6858000"/>
  <p:notesSz cx="6858000" cy="9144000"/>
  <p:defaultTextStyle>
    <a:defPPr>
      <a:defRPr lang="en-US"/>
    </a:defPPr>
    <a:lvl1pPr marL="0" algn="l" defTabSz="914332" rtl="0" eaLnBrk="1" latinLnBrk="0" hangingPunct="1">
      <a:defRPr sz="1900" kern="1200">
        <a:solidFill>
          <a:schemeClr val="tx1"/>
        </a:solidFill>
        <a:latin typeface="+mn-lt"/>
        <a:ea typeface="+mn-ea"/>
        <a:cs typeface="+mn-cs"/>
      </a:defRPr>
    </a:lvl1pPr>
    <a:lvl2pPr marL="457167" algn="l" defTabSz="914332" rtl="0" eaLnBrk="1" latinLnBrk="0" hangingPunct="1">
      <a:defRPr sz="1900" kern="1200">
        <a:solidFill>
          <a:schemeClr val="tx1"/>
        </a:solidFill>
        <a:latin typeface="+mn-lt"/>
        <a:ea typeface="+mn-ea"/>
        <a:cs typeface="+mn-cs"/>
      </a:defRPr>
    </a:lvl2pPr>
    <a:lvl3pPr marL="914332" algn="l" defTabSz="914332" rtl="0" eaLnBrk="1" latinLnBrk="0" hangingPunct="1">
      <a:defRPr sz="1900" kern="1200">
        <a:solidFill>
          <a:schemeClr val="tx1"/>
        </a:solidFill>
        <a:latin typeface="+mn-lt"/>
        <a:ea typeface="+mn-ea"/>
        <a:cs typeface="+mn-cs"/>
      </a:defRPr>
    </a:lvl3pPr>
    <a:lvl4pPr marL="1371498" algn="l" defTabSz="914332" rtl="0" eaLnBrk="1" latinLnBrk="0" hangingPunct="1">
      <a:defRPr sz="1900" kern="1200">
        <a:solidFill>
          <a:schemeClr val="tx1"/>
        </a:solidFill>
        <a:latin typeface="+mn-lt"/>
        <a:ea typeface="+mn-ea"/>
        <a:cs typeface="+mn-cs"/>
      </a:defRPr>
    </a:lvl4pPr>
    <a:lvl5pPr marL="1828664" algn="l" defTabSz="914332" rtl="0" eaLnBrk="1" latinLnBrk="0" hangingPunct="1">
      <a:defRPr sz="1900" kern="1200">
        <a:solidFill>
          <a:schemeClr val="tx1"/>
        </a:solidFill>
        <a:latin typeface="+mn-lt"/>
        <a:ea typeface="+mn-ea"/>
        <a:cs typeface="+mn-cs"/>
      </a:defRPr>
    </a:lvl5pPr>
    <a:lvl6pPr marL="2285830" algn="l" defTabSz="914332" rtl="0" eaLnBrk="1" latinLnBrk="0" hangingPunct="1">
      <a:defRPr sz="1900" kern="1200">
        <a:solidFill>
          <a:schemeClr val="tx1"/>
        </a:solidFill>
        <a:latin typeface="+mn-lt"/>
        <a:ea typeface="+mn-ea"/>
        <a:cs typeface="+mn-cs"/>
      </a:defRPr>
    </a:lvl6pPr>
    <a:lvl7pPr marL="2742994" algn="l" defTabSz="914332" rtl="0" eaLnBrk="1" latinLnBrk="0" hangingPunct="1">
      <a:defRPr sz="1900" kern="1200">
        <a:solidFill>
          <a:schemeClr val="tx1"/>
        </a:solidFill>
        <a:latin typeface="+mn-lt"/>
        <a:ea typeface="+mn-ea"/>
        <a:cs typeface="+mn-cs"/>
      </a:defRPr>
    </a:lvl7pPr>
    <a:lvl8pPr marL="3200160" algn="l" defTabSz="914332" rtl="0" eaLnBrk="1" latinLnBrk="0" hangingPunct="1">
      <a:defRPr sz="1900" kern="1200">
        <a:solidFill>
          <a:schemeClr val="tx1"/>
        </a:solidFill>
        <a:latin typeface="+mn-lt"/>
        <a:ea typeface="+mn-ea"/>
        <a:cs typeface="+mn-cs"/>
      </a:defRPr>
    </a:lvl8pPr>
    <a:lvl9pPr marL="3657327" algn="l" defTabSz="914332"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8C00"/>
    <a:srgbClr val="FFCF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22"/>
    <p:restoredTop sz="80820"/>
  </p:normalViewPr>
  <p:slideViewPr>
    <p:cSldViewPr snapToGrid="0" snapToObjects="1">
      <p:cViewPr varScale="1">
        <p:scale>
          <a:sx n="77" d="100"/>
          <a:sy n="77" d="100"/>
        </p:scale>
        <p:origin x="216" y="5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8CE42-9701-A04E-B86D-5915CECCA03A}" type="datetimeFigureOut">
              <a:rPr lang="en-US" smtClean="0"/>
              <a:t>7/4/18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95A43-1629-164D-941C-492C94777044}" type="slidenum">
              <a:rPr lang="en-US" smtClean="0"/>
              <a:t>‹#›</a:t>
            </a:fld>
            <a:endParaRPr lang="en-US"/>
          </a:p>
        </p:txBody>
      </p:sp>
    </p:spTree>
    <p:extLst>
      <p:ext uri="{BB962C8B-B14F-4D97-AF65-F5344CB8AC3E}">
        <p14:creationId xmlns:p14="http://schemas.microsoft.com/office/powerpoint/2010/main" val="1332151531"/>
      </p:ext>
    </p:extLst>
  </p:cSld>
  <p:clrMap bg1="lt1" tx1="dk1" bg2="lt2" tx2="dk2" accent1="accent1" accent2="accent2" accent3="accent3" accent4="accent4" accent5="accent5" accent6="accent6" hlink="hlink" folHlink="folHlink"/>
  <p:notesStyle>
    <a:lvl1pPr marL="0" algn="l" defTabSz="914332" rtl="0" eaLnBrk="1" latinLnBrk="0" hangingPunct="1">
      <a:defRPr sz="1200" kern="1200">
        <a:solidFill>
          <a:schemeClr val="tx1"/>
        </a:solidFill>
        <a:latin typeface="+mn-lt"/>
        <a:ea typeface="+mn-ea"/>
        <a:cs typeface="+mn-cs"/>
      </a:defRPr>
    </a:lvl1pPr>
    <a:lvl2pPr marL="457167" algn="l" defTabSz="914332" rtl="0" eaLnBrk="1" latinLnBrk="0" hangingPunct="1">
      <a:defRPr sz="1200" kern="1200">
        <a:solidFill>
          <a:schemeClr val="tx1"/>
        </a:solidFill>
        <a:latin typeface="+mn-lt"/>
        <a:ea typeface="+mn-ea"/>
        <a:cs typeface="+mn-cs"/>
      </a:defRPr>
    </a:lvl2pPr>
    <a:lvl3pPr marL="914332" algn="l" defTabSz="914332" rtl="0" eaLnBrk="1" latinLnBrk="0" hangingPunct="1">
      <a:defRPr sz="1200" kern="1200">
        <a:solidFill>
          <a:schemeClr val="tx1"/>
        </a:solidFill>
        <a:latin typeface="+mn-lt"/>
        <a:ea typeface="+mn-ea"/>
        <a:cs typeface="+mn-cs"/>
      </a:defRPr>
    </a:lvl3pPr>
    <a:lvl4pPr marL="1371498" algn="l" defTabSz="914332" rtl="0" eaLnBrk="1" latinLnBrk="0" hangingPunct="1">
      <a:defRPr sz="1200" kern="1200">
        <a:solidFill>
          <a:schemeClr val="tx1"/>
        </a:solidFill>
        <a:latin typeface="+mn-lt"/>
        <a:ea typeface="+mn-ea"/>
        <a:cs typeface="+mn-cs"/>
      </a:defRPr>
    </a:lvl4pPr>
    <a:lvl5pPr marL="1828664" algn="l" defTabSz="914332" rtl="0" eaLnBrk="1" latinLnBrk="0" hangingPunct="1">
      <a:defRPr sz="1200" kern="1200">
        <a:solidFill>
          <a:schemeClr val="tx1"/>
        </a:solidFill>
        <a:latin typeface="+mn-lt"/>
        <a:ea typeface="+mn-ea"/>
        <a:cs typeface="+mn-cs"/>
      </a:defRPr>
    </a:lvl5pPr>
    <a:lvl6pPr marL="2285830" algn="l" defTabSz="914332" rtl="0" eaLnBrk="1" latinLnBrk="0" hangingPunct="1">
      <a:defRPr sz="1200" kern="1200">
        <a:solidFill>
          <a:schemeClr val="tx1"/>
        </a:solidFill>
        <a:latin typeface="+mn-lt"/>
        <a:ea typeface="+mn-ea"/>
        <a:cs typeface="+mn-cs"/>
      </a:defRPr>
    </a:lvl6pPr>
    <a:lvl7pPr marL="2742994" algn="l" defTabSz="914332" rtl="0" eaLnBrk="1" latinLnBrk="0" hangingPunct="1">
      <a:defRPr sz="1200" kern="1200">
        <a:solidFill>
          <a:schemeClr val="tx1"/>
        </a:solidFill>
        <a:latin typeface="+mn-lt"/>
        <a:ea typeface="+mn-ea"/>
        <a:cs typeface="+mn-cs"/>
      </a:defRPr>
    </a:lvl7pPr>
    <a:lvl8pPr marL="3200160" algn="l" defTabSz="914332" rtl="0" eaLnBrk="1" latinLnBrk="0" hangingPunct="1">
      <a:defRPr sz="1200" kern="1200">
        <a:solidFill>
          <a:schemeClr val="tx1"/>
        </a:solidFill>
        <a:latin typeface="+mn-lt"/>
        <a:ea typeface="+mn-ea"/>
        <a:cs typeface="+mn-cs"/>
      </a:defRPr>
    </a:lvl8pPr>
    <a:lvl9pPr marL="3657327" algn="l" defTabSz="91433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Higher Education is impossible without application of ICT! However, the success of its application depends on how modern strategies and advantages of country and ICT infrastructure are used. My name is Gytis. I’m here to help you </a:t>
            </a:r>
          </a:p>
        </p:txBody>
      </p:sp>
      <p:sp>
        <p:nvSpPr>
          <p:cNvPr id="4" name="Slide Number Placeholder 3"/>
          <p:cNvSpPr>
            <a:spLocks noGrp="1"/>
          </p:cNvSpPr>
          <p:nvPr>
            <p:ph type="sldNum" sz="quarter" idx="10"/>
          </p:nvPr>
        </p:nvSpPr>
        <p:spPr/>
        <p:txBody>
          <a:bodyPr/>
          <a:lstStyle/>
          <a:p>
            <a:fld id="{4F295A43-1629-164D-941C-492C94777044}" type="slidenum">
              <a:rPr lang="en-US" smtClean="0"/>
              <a:t>1</a:t>
            </a:fld>
            <a:endParaRPr lang="en-US"/>
          </a:p>
        </p:txBody>
      </p:sp>
    </p:spTree>
    <p:extLst>
      <p:ext uri="{BB962C8B-B14F-4D97-AF65-F5344CB8AC3E}">
        <p14:creationId xmlns:p14="http://schemas.microsoft.com/office/powerpoint/2010/main" val="746382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types of higher education institutions:</a:t>
            </a:r>
          </a:p>
          <a:p>
            <a:pPr lvl="1"/>
            <a:r>
              <a:rPr lang="en-US" dirty="0"/>
              <a:t>Universities, academies or seminary</a:t>
            </a:r>
          </a:p>
          <a:p>
            <a:pPr lvl="1"/>
            <a:r>
              <a:rPr lang="en-US" dirty="0"/>
              <a:t>Colleges of higher education</a:t>
            </a:r>
          </a:p>
          <a:p>
            <a:r>
              <a:rPr lang="en-US" dirty="0"/>
              <a:t>Universities offer university level degree granting studies and award Bachelor’s, Master’s, Doctoral degrees</a:t>
            </a:r>
          </a:p>
          <a:p>
            <a:r>
              <a:rPr lang="en-US" dirty="0"/>
              <a:t>Colleges offer college level degree granting studies and award Professional Bachelor’s degrees. Both universities and colleges can also offer non-degree granting studies</a:t>
            </a:r>
          </a:p>
          <a:p>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10</a:t>
            </a:fld>
            <a:endParaRPr lang="en-US"/>
          </a:p>
        </p:txBody>
      </p:sp>
    </p:spTree>
    <p:extLst>
      <p:ext uri="{BB962C8B-B14F-4D97-AF65-F5344CB8AC3E}">
        <p14:creationId xmlns:p14="http://schemas.microsoft.com/office/powerpoint/2010/main" val="306571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altLang="zh-CN" sz="1200" dirty="0">
                <a:solidFill>
                  <a:schemeClr val="accent1"/>
                </a:solidFill>
                <a:ea typeface="黑体" panose="02010609060101010101" pitchFamily="49" charset="-122"/>
              </a:rPr>
              <a:t>All institutions of Higher Education are connected to Lithuanian Science and Research Network (LITNET) and are able to use national ICT infrastructure and information resources</a:t>
            </a:r>
          </a:p>
          <a:p>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11</a:t>
            </a:fld>
            <a:endParaRPr lang="en-US"/>
          </a:p>
        </p:txBody>
      </p:sp>
    </p:spTree>
    <p:extLst>
      <p:ext uri="{BB962C8B-B14F-4D97-AF65-F5344CB8AC3E}">
        <p14:creationId xmlns:p14="http://schemas.microsoft.com/office/powerpoint/2010/main" val="2852429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Coordination of ICT development in Higher Education is </a:t>
            </a:r>
            <a:r>
              <a:rPr lang="en-US" altLang="zh-CN" sz="1200" dirty="0">
                <a:gradFill>
                  <a:gsLst>
                    <a:gs pos="0">
                      <a:schemeClr val="accent1"/>
                    </a:gs>
                    <a:gs pos="100000">
                      <a:schemeClr val="accent2"/>
                    </a:gs>
                  </a:gsLst>
                  <a:lin ang="10800000" scaled="0"/>
                </a:gradFill>
              </a:rPr>
              <a:t>implemented through 3 consortia’s of government program “Information Technologies for Science and Studies (LITMIS)”:</a:t>
            </a:r>
          </a:p>
          <a:p>
            <a:pPr marL="457200" lvl="0"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1</a:t>
            </a:r>
            <a:r>
              <a:rPr lang="en-US" altLang="zh-CN" sz="2800" baseline="30000" dirty="0">
                <a:solidFill>
                  <a:schemeClr val="accent1"/>
                </a:solidFill>
                <a:ea typeface="幼圆" panose="02010509060101010101" pitchFamily="49" charset="-122"/>
              </a:rPr>
              <a:t>st</a:t>
            </a:r>
            <a:r>
              <a:rPr lang="en-US" altLang="zh-CN" sz="2800" dirty="0">
                <a:solidFill>
                  <a:schemeClr val="accent1"/>
                </a:solidFill>
                <a:ea typeface="幼圆" panose="02010509060101010101" pitchFamily="49" charset="-122"/>
              </a:rPr>
              <a:t> - Education Information Association (EDINA)</a:t>
            </a:r>
          </a:p>
          <a:p>
            <a:pPr marL="457200" lvl="0"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2</a:t>
            </a:r>
            <a:r>
              <a:rPr lang="en-US" altLang="zh-CN" sz="2800" baseline="30000" dirty="0">
                <a:solidFill>
                  <a:schemeClr val="accent1"/>
                </a:solidFill>
                <a:ea typeface="幼圆" panose="02010509060101010101" pitchFamily="49" charset="-122"/>
              </a:rPr>
              <a:t>nd</a:t>
            </a:r>
            <a:r>
              <a:rPr lang="en-US" altLang="zh-CN" sz="2800" dirty="0">
                <a:solidFill>
                  <a:schemeClr val="accent1"/>
                </a:solidFill>
                <a:ea typeface="幼圆" panose="02010509060101010101" pitchFamily="49" charset="-122"/>
              </a:rPr>
              <a:t> - Lithuanian Academic Libraries Consortia (</a:t>
            </a:r>
            <a:r>
              <a:rPr lang="en-US" altLang="zh-CN" sz="2800" dirty="0" err="1">
                <a:solidFill>
                  <a:schemeClr val="accent1"/>
                </a:solidFill>
                <a:ea typeface="幼圆" panose="02010509060101010101" pitchFamily="49" charset="-122"/>
              </a:rPr>
              <a:t>eLABa</a:t>
            </a:r>
            <a:r>
              <a:rPr lang="en-US" altLang="zh-CN" sz="2800" dirty="0">
                <a:solidFill>
                  <a:schemeClr val="accent1"/>
                </a:solidFill>
                <a:ea typeface="幼圆" panose="02010509060101010101" pitchFamily="49" charset="-122"/>
              </a:rPr>
              <a:t>)  </a:t>
            </a:r>
          </a:p>
          <a:p>
            <a:pPr marL="0" lvl="0" indent="0">
              <a:lnSpc>
                <a:spcPct val="150000"/>
              </a:lnSpc>
              <a:buFont typeface="Arial" panose="020B0604020202020204" pitchFamily="34" charset="0"/>
              <a:buNone/>
            </a:pPr>
            <a:r>
              <a:rPr lang="en-US" altLang="zh-CN" sz="2800" dirty="0">
                <a:solidFill>
                  <a:schemeClr val="accent1"/>
                </a:solidFill>
                <a:ea typeface="幼圆" panose="02010509060101010101" pitchFamily="49" charset="-122"/>
              </a:rPr>
              <a:t>and </a:t>
            </a:r>
          </a:p>
          <a:p>
            <a:pPr marL="457200" lvl="0"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3</a:t>
            </a:r>
            <a:r>
              <a:rPr lang="en-US" altLang="zh-CN" sz="2800" baseline="30000" dirty="0">
                <a:solidFill>
                  <a:schemeClr val="accent1"/>
                </a:solidFill>
                <a:ea typeface="幼圆" panose="02010509060101010101" pitchFamily="49" charset="-122"/>
              </a:rPr>
              <a:t>rd</a:t>
            </a:r>
            <a:r>
              <a:rPr lang="en-US" altLang="zh-CN" sz="2800" dirty="0">
                <a:solidFill>
                  <a:schemeClr val="accent1"/>
                </a:solidFill>
                <a:ea typeface="幼圆" panose="02010509060101010101" pitchFamily="49" charset="-122"/>
              </a:rPr>
              <a:t>  - Lithuanian Distance Education Network (</a:t>
            </a:r>
            <a:r>
              <a:rPr lang="en-US" altLang="zh-CN" sz="2800" dirty="0" err="1">
                <a:solidFill>
                  <a:schemeClr val="accent1"/>
                </a:solidFill>
                <a:ea typeface="幼圆" panose="02010509060101010101" pitchFamily="49" charset="-122"/>
              </a:rPr>
              <a:t>LieDM</a:t>
            </a:r>
            <a:r>
              <a:rPr lang="en-US" altLang="zh-CN" sz="2800" dirty="0">
                <a:solidFill>
                  <a:schemeClr val="accent1"/>
                </a:solidFill>
                <a:ea typeface="幼圆" panose="02010509060101010101" pitchFamily="49" charset="-122"/>
              </a:rPr>
              <a:t>) …</a:t>
            </a:r>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12</a:t>
            </a:fld>
            <a:endParaRPr lang="en-US"/>
          </a:p>
        </p:txBody>
      </p:sp>
    </p:spTree>
    <p:extLst>
      <p:ext uri="{BB962C8B-B14F-4D97-AF65-F5344CB8AC3E}">
        <p14:creationId xmlns:p14="http://schemas.microsoft.com/office/powerpoint/2010/main" val="3098782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unites most of Universities and Colleges for coordinating: </a:t>
            </a:r>
          </a:p>
          <a:p>
            <a:pPr marL="171450" indent="-171450">
              <a:buFontTx/>
              <a:buChar char="-"/>
            </a:pPr>
            <a:r>
              <a:rPr lang="en-US" dirty="0"/>
              <a:t>development of e-learning infrastructure, </a:t>
            </a:r>
          </a:p>
          <a:p>
            <a:pPr marL="171450" indent="-171450">
              <a:buFontTx/>
              <a:buChar char="-"/>
            </a:pPr>
            <a:r>
              <a:rPr lang="en-US" dirty="0"/>
              <a:t>joined efforts in teacher training, </a:t>
            </a:r>
          </a:p>
          <a:p>
            <a:pPr marL="171450" indent="-171450">
              <a:buFontTx/>
              <a:buChar char="-"/>
            </a:pPr>
            <a:r>
              <a:rPr lang="en-US" dirty="0"/>
              <a:t>and creation of online learning courses. </a:t>
            </a:r>
          </a:p>
        </p:txBody>
      </p:sp>
      <p:sp>
        <p:nvSpPr>
          <p:cNvPr id="4" name="Slide Number Placeholder 3"/>
          <p:cNvSpPr>
            <a:spLocks noGrp="1"/>
          </p:cNvSpPr>
          <p:nvPr>
            <p:ph type="sldNum" sz="quarter" idx="10"/>
          </p:nvPr>
        </p:nvSpPr>
        <p:spPr/>
        <p:txBody>
          <a:bodyPr/>
          <a:lstStyle/>
          <a:p>
            <a:fld id="{4F295A43-1629-164D-941C-492C94777044}" type="slidenum">
              <a:rPr lang="en-US" smtClean="0"/>
              <a:t>13</a:t>
            </a:fld>
            <a:endParaRPr lang="en-US"/>
          </a:p>
        </p:txBody>
      </p:sp>
    </p:spTree>
    <p:extLst>
      <p:ext uri="{BB962C8B-B14F-4D97-AF65-F5344CB8AC3E}">
        <p14:creationId xmlns:p14="http://schemas.microsoft.com/office/powerpoint/2010/main" val="3439999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pPr>
            <a:r>
              <a:rPr lang="en-US" sz="1200" dirty="0" err="1"/>
              <a:t>LieDM</a:t>
            </a:r>
            <a:r>
              <a:rPr lang="en-US" sz="1200" dirty="0"/>
              <a:t> Consortia provides:</a:t>
            </a:r>
          </a:p>
          <a:p>
            <a:pPr>
              <a:lnSpc>
                <a:spcPct val="120000"/>
              </a:lnSpc>
            </a:pPr>
            <a:r>
              <a:rPr lang="en-US" sz="1200" dirty="0"/>
              <a:t>- with Multi-institutional Moodle installation that implements functionality of most advanced open source Learning Management System;</a:t>
            </a:r>
          </a:p>
          <a:p>
            <a:pPr>
              <a:lnSpc>
                <a:spcPct val="120000"/>
              </a:lnSpc>
            </a:pPr>
            <a:r>
              <a:rPr lang="en-US" sz="1200" dirty="0"/>
              <a:t>- with Centrally supported Vidyo infrastructure that ensures desktop videoconferencing services;</a:t>
            </a:r>
          </a:p>
          <a:p>
            <a:pPr>
              <a:lnSpc>
                <a:spcPct val="120000"/>
              </a:lnSpc>
            </a:pPr>
            <a:r>
              <a:rPr lang="en-GB" sz="1200" dirty="0"/>
              <a:t>and</a:t>
            </a:r>
          </a:p>
          <a:p>
            <a:pPr>
              <a:lnSpc>
                <a:spcPct val="120000"/>
              </a:lnSpc>
            </a:pPr>
            <a:r>
              <a:rPr lang="en-GB" sz="1200" dirty="0"/>
              <a:t>- with Web conferencing / virtual classroom system that allows to deliver and record live interactive lectures.</a:t>
            </a:r>
          </a:p>
          <a:p>
            <a:pPr marL="0" indent="0">
              <a:lnSpc>
                <a:spcPct val="120000"/>
              </a:lnSpc>
              <a:buNone/>
            </a:pPr>
            <a:r>
              <a:rPr lang="en-US" sz="1400" dirty="0"/>
              <a:t>This helps smaller institutions to avoid costs of own servers and system administrators, always having up-to date services.</a:t>
            </a:r>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14</a:t>
            </a:fld>
            <a:endParaRPr lang="en-US"/>
          </a:p>
        </p:txBody>
      </p:sp>
    </p:spTree>
    <p:extLst>
      <p:ext uri="{BB962C8B-B14F-4D97-AF65-F5344CB8AC3E}">
        <p14:creationId xmlns:p14="http://schemas.microsoft.com/office/powerpoint/2010/main" val="38019809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Adobe Connect is actively used in distance learning master program “Information Technologies of Distance Education” at Kaunas University of Technology. </a:t>
            </a:r>
          </a:p>
          <a:p>
            <a:r>
              <a:rPr lang="en-US" dirty="0"/>
              <a:t>Students actively participate in virtual lectures connected from remote places (sometimes even from abroad).</a:t>
            </a:r>
          </a:p>
          <a:p>
            <a:r>
              <a:rPr lang="en-US" dirty="0"/>
              <a:t>Teachers divide students into groups for active discussions during the lectures.</a:t>
            </a:r>
          </a:p>
          <a:p>
            <a:r>
              <a:rPr lang="en-US" dirty="0"/>
              <a:t>Outcomes of active discussions are introduced to all groups and gained knowledge is validated through short quizzes.</a:t>
            </a:r>
          </a:p>
          <a:p>
            <a:r>
              <a:rPr lang="en-US" dirty="0"/>
              <a:t>Recording of the lecture is usually divided into several parts.</a:t>
            </a:r>
          </a:p>
        </p:txBody>
      </p:sp>
      <p:sp>
        <p:nvSpPr>
          <p:cNvPr id="4" name="Slide Number Placeholder 3"/>
          <p:cNvSpPr>
            <a:spLocks noGrp="1"/>
          </p:cNvSpPr>
          <p:nvPr>
            <p:ph type="sldNum" sz="quarter" idx="10"/>
          </p:nvPr>
        </p:nvSpPr>
        <p:spPr/>
        <p:txBody>
          <a:bodyPr/>
          <a:lstStyle/>
          <a:p>
            <a:fld id="{4F295A43-1629-164D-941C-492C94777044}" type="slidenum">
              <a:rPr lang="en-US" smtClean="0"/>
              <a:t>15</a:t>
            </a:fld>
            <a:endParaRPr lang="en-US"/>
          </a:p>
        </p:txBody>
      </p:sp>
    </p:spTree>
    <p:extLst>
      <p:ext uri="{BB962C8B-B14F-4D97-AF65-F5344CB8AC3E}">
        <p14:creationId xmlns:p14="http://schemas.microsoft.com/office/powerpoint/2010/main" val="2237110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Moodle is used to provide learning material and links to recordings for students who are not able to attend virtual lectures.</a:t>
            </a:r>
          </a:p>
          <a:p>
            <a:r>
              <a:rPr lang="en-US" dirty="0"/>
              <a:t>Only the first part of the lecture is open to students. </a:t>
            </a:r>
          </a:p>
          <a:p>
            <a:r>
              <a:rPr lang="en-US" dirty="0"/>
              <a:t>Further parts of the lecture are opened after students reflect according to the tasks presented during the lecture.</a:t>
            </a:r>
          </a:p>
          <a:p>
            <a:r>
              <a:rPr lang="en-US" dirty="0"/>
              <a:t>Students are able to see reflections of other students only after their submission.</a:t>
            </a:r>
          </a:p>
          <a:p>
            <a:pPr marL="0" marR="0" lvl="0" indent="0" algn="l" defTabSz="914332" rtl="0" eaLnBrk="1" fontAlgn="auto" latinLnBrk="0" hangingPunct="1">
              <a:lnSpc>
                <a:spcPct val="100000"/>
              </a:lnSpc>
              <a:spcBef>
                <a:spcPts val="0"/>
              </a:spcBef>
              <a:spcAft>
                <a:spcPts val="0"/>
              </a:spcAft>
              <a:buClrTx/>
              <a:buSzTx/>
              <a:buFontTx/>
              <a:buNone/>
              <a:tabLst/>
              <a:defRPr/>
            </a:pPr>
            <a:r>
              <a:rPr lang="en-US" altLang="zh-CN" sz="1200" dirty="0"/>
              <a:t>Attendees of the life lecture can see all parts of recording</a:t>
            </a:r>
            <a:r>
              <a:rPr lang="en-US" dirty="0"/>
              <a:t> without the need to reflect in discussion forums.</a:t>
            </a:r>
          </a:p>
        </p:txBody>
      </p:sp>
      <p:sp>
        <p:nvSpPr>
          <p:cNvPr id="4" name="Slide Number Placeholder 3"/>
          <p:cNvSpPr>
            <a:spLocks noGrp="1"/>
          </p:cNvSpPr>
          <p:nvPr>
            <p:ph type="sldNum" sz="quarter" idx="10"/>
          </p:nvPr>
        </p:nvSpPr>
        <p:spPr/>
        <p:txBody>
          <a:bodyPr/>
          <a:lstStyle/>
          <a:p>
            <a:fld id="{4F295A43-1629-164D-941C-492C94777044}" type="slidenum">
              <a:rPr lang="en-US" smtClean="0"/>
              <a:t>16</a:t>
            </a:fld>
            <a:endParaRPr lang="en-US"/>
          </a:p>
        </p:txBody>
      </p:sp>
    </p:spTree>
    <p:extLst>
      <p:ext uri="{BB962C8B-B14F-4D97-AF65-F5344CB8AC3E}">
        <p14:creationId xmlns:p14="http://schemas.microsoft.com/office/powerpoint/2010/main" val="143990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sz="1200" dirty="0"/>
              <a:t>Please accomplish the final quiz and you will reach the goal of the course!</a:t>
            </a:r>
          </a:p>
        </p:txBody>
      </p:sp>
      <p:sp>
        <p:nvSpPr>
          <p:cNvPr id="4" name="Slide Number Placeholder 3"/>
          <p:cNvSpPr>
            <a:spLocks noGrp="1"/>
          </p:cNvSpPr>
          <p:nvPr>
            <p:ph type="sldNum" sz="quarter" idx="10"/>
          </p:nvPr>
        </p:nvSpPr>
        <p:spPr/>
        <p:txBody>
          <a:bodyPr/>
          <a:lstStyle/>
          <a:p>
            <a:fld id="{4F295A43-1629-164D-941C-492C94777044}" type="slidenum">
              <a:rPr lang="en-US" smtClean="0"/>
              <a:t>17</a:t>
            </a:fld>
            <a:endParaRPr lang="en-US"/>
          </a:p>
        </p:txBody>
      </p:sp>
    </p:spTree>
    <p:extLst>
      <p:ext uri="{BB962C8B-B14F-4D97-AF65-F5344CB8AC3E}">
        <p14:creationId xmlns:p14="http://schemas.microsoft.com/office/powerpoint/2010/main" val="270314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summarize the Case of ICT application in Lithuania.</a:t>
            </a:r>
          </a:p>
          <a:p>
            <a:r>
              <a:rPr lang="en-US" dirty="0"/>
              <a:t>The virtual classroom system is used: </a:t>
            </a:r>
          </a:p>
          <a:p>
            <a:pPr lvl="1"/>
            <a:r>
              <a:rPr lang="en-US" dirty="0">
                <a:solidFill>
                  <a:schemeClr val="accent1"/>
                </a:solidFill>
              </a:rPr>
              <a:t>- for Active participation of students' in online lectures;</a:t>
            </a:r>
          </a:p>
          <a:p>
            <a:pPr lvl="1"/>
            <a:r>
              <a:rPr lang="en-US" dirty="0">
                <a:solidFill>
                  <a:schemeClr val="accent1"/>
                </a:solidFill>
              </a:rPr>
              <a:t>- for Recording of lectures as separate parts.</a:t>
            </a:r>
          </a:p>
          <a:p>
            <a:r>
              <a:rPr lang="en-US" sz="2800" dirty="0">
                <a:solidFill>
                  <a:schemeClr val="accent1"/>
                </a:solidFill>
                <a:latin typeface="Arial" panose="020B0604020202020204" pitchFamily="34" charset="0"/>
                <a:ea typeface="微软雅黑" panose="020B0503020204020204" pitchFamily="34" charset="-122"/>
              </a:rPr>
              <a:t>The virtual learning environment system is used for providing and connecting learning resources with reflection tasks.</a:t>
            </a:r>
          </a:p>
          <a:p>
            <a:r>
              <a:rPr lang="en-US" sz="2800" dirty="0"/>
              <a:t>The knowledge and even skills of students are evaluated in interactive reflection tasks</a:t>
            </a:r>
          </a:p>
          <a:p>
            <a:r>
              <a:rPr lang="en-US" sz="2800" dirty="0">
                <a:solidFill>
                  <a:schemeClr val="accent1"/>
                </a:solidFill>
                <a:latin typeface="Arial" panose="020B0604020202020204" pitchFamily="34" charset="0"/>
                <a:ea typeface="微软雅黑" panose="020B0503020204020204" pitchFamily="34" charset="-122"/>
              </a:rPr>
              <a:t>The recordings with active tasks provide with higher added value.</a:t>
            </a:r>
          </a:p>
          <a:p>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18</a:t>
            </a:fld>
            <a:endParaRPr lang="en-US"/>
          </a:p>
        </p:txBody>
      </p:sp>
    </p:spTree>
    <p:extLst>
      <p:ext uri="{BB962C8B-B14F-4D97-AF65-F5344CB8AC3E}">
        <p14:creationId xmlns:p14="http://schemas.microsoft.com/office/powerpoint/2010/main" val="111999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Congratulations! - You have reached the goal of the course!</a:t>
            </a:r>
          </a:p>
        </p:txBody>
      </p:sp>
      <p:sp>
        <p:nvSpPr>
          <p:cNvPr id="4" name="Slide Number Placeholder 3"/>
          <p:cNvSpPr>
            <a:spLocks noGrp="1"/>
          </p:cNvSpPr>
          <p:nvPr>
            <p:ph type="sldNum" sz="quarter" idx="10"/>
          </p:nvPr>
        </p:nvSpPr>
        <p:spPr/>
        <p:txBody>
          <a:bodyPr/>
          <a:lstStyle/>
          <a:p>
            <a:fld id="{4F295A43-1629-164D-941C-492C94777044}" type="slidenum">
              <a:rPr lang="en-US" smtClean="0"/>
              <a:t>19</a:t>
            </a:fld>
            <a:endParaRPr lang="en-US"/>
          </a:p>
        </p:txBody>
      </p:sp>
    </p:spTree>
    <p:extLst>
      <p:ext uri="{BB962C8B-B14F-4D97-AF65-F5344CB8AC3E}">
        <p14:creationId xmlns:p14="http://schemas.microsoft.com/office/powerpoint/2010/main" val="90060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choose the modern strategies of ICT application in Higher Education by using advantages of ICT infrastructure according to the case of Higher Education development in Lithuania.</a:t>
            </a:r>
          </a:p>
        </p:txBody>
      </p:sp>
      <p:sp>
        <p:nvSpPr>
          <p:cNvPr id="4" name="Slide Number Placeholder 3"/>
          <p:cNvSpPr>
            <a:spLocks noGrp="1"/>
          </p:cNvSpPr>
          <p:nvPr>
            <p:ph type="sldNum" sz="quarter" idx="10"/>
          </p:nvPr>
        </p:nvSpPr>
        <p:spPr/>
        <p:txBody>
          <a:bodyPr/>
          <a:lstStyle/>
          <a:p>
            <a:fld id="{4F295A43-1629-164D-941C-492C94777044}" type="slidenum">
              <a:rPr lang="en-US" smtClean="0"/>
              <a:t>2</a:t>
            </a:fld>
            <a:endParaRPr lang="en-US"/>
          </a:p>
        </p:txBody>
      </p:sp>
    </p:spTree>
    <p:extLst>
      <p:ext uri="{BB962C8B-B14F-4D97-AF65-F5344CB8AC3E}">
        <p14:creationId xmlns:p14="http://schemas.microsoft.com/office/powerpoint/2010/main" val="114255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prove your knowledge by performing the final quiz you have to be acquainted with Lithuania, with HE organization and coordination of ICT development, with services provided and ICT application in Higher Education.</a:t>
            </a:r>
          </a:p>
        </p:txBody>
      </p:sp>
      <p:sp>
        <p:nvSpPr>
          <p:cNvPr id="4" name="Slide Number Placeholder 3"/>
          <p:cNvSpPr>
            <a:spLocks noGrp="1"/>
          </p:cNvSpPr>
          <p:nvPr>
            <p:ph type="sldNum" sz="quarter" idx="10"/>
          </p:nvPr>
        </p:nvSpPr>
        <p:spPr/>
        <p:txBody>
          <a:bodyPr/>
          <a:lstStyle/>
          <a:p>
            <a:fld id="{4F295A43-1629-164D-941C-492C94777044}" type="slidenum">
              <a:rPr lang="en-US" smtClean="0"/>
              <a:t>3</a:t>
            </a:fld>
            <a:endParaRPr lang="en-US"/>
          </a:p>
        </p:txBody>
      </p:sp>
    </p:spTree>
    <p:extLst>
      <p:ext uri="{BB962C8B-B14F-4D97-AF65-F5344CB8AC3E}">
        <p14:creationId xmlns:p14="http://schemas.microsoft.com/office/powerpoint/2010/main" val="1288303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name of Lithuania – </a:t>
            </a:r>
            <a:r>
              <a:rPr lang="en-US" dirty="0" err="1"/>
              <a:t>Lietuva</a:t>
            </a:r>
            <a:r>
              <a:rPr lang="en-US" dirty="0"/>
              <a:t> was mentioned for the first time in the beginning of eleventh century.</a:t>
            </a:r>
          </a:p>
        </p:txBody>
      </p:sp>
      <p:sp>
        <p:nvSpPr>
          <p:cNvPr id="4" name="Slide Number Placeholder 3"/>
          <p:cNvSpPr>
            <a:spLocks noGrp="1"/>
          </p:cNvSpPr>
          <p:nvPr>
            <p:ph type="sldNum" sz="quarter" idx="10"/>
          </p:nvPr>
        </p:nvSpPr>
        <p:spPr/>
        <p:txBody>
          <a:bodyPr/>
          <a:lstStyle/>
          <a:p>
            <a:fld id="{4F295A43-1629-164D-941C-492C94777044}" type="slidenum">
              <a:rPr lang="en-US" smtClean="0"/>
              <a:t>4</a:t>
            </a:fld>
            <a:endParaRPr lang="en-US"/>
          </a:p>
        </p:txBody>
      </p:sp>
    </p:spTree>
    <p:extLst>
      <p:ext uri="{BB962C8B-B14F-4D97-AF65-F5344CB8AC3E}">
        <p14:creationId xmlns:p14="http://schemas.microsoft.com/office/powerpoint/2010/main" val="1858794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territory of Lithuania was changing during centuries. At its peak, Lithuania was the largest state in the Europe. </a:t>
            </a:r>
          </a:p>
          <a:p>
            <a:pPr marL="0" marR="0" lvl="0" indent="0" algn="l" defTabSz="914332" rtl="0" eaLnBrk="1" fontAlgn="auto" latinLnBrk="0" hangingPunct="1">
              <a:lnSpc>
                <a:spcPct val="100000"/>
              </a:lnSpc>
              <a:spcBef>
                <a:spcPts val="0"/>
              </a:spcBef>
              <a:spcAft>
                <a:spcPts val="0"/>
              </a:spcAft>
              <a:buClrTx/>
              <a:buSzTx/>
              <a:buFontTx/>
              <a:buNone/>
              <a:tabLst/>
              <a:defRPr/>
            </a:pPr>
            <a:r>
              <a:rPr lang="en-US" dirty="0"/>
              <a:t>Nowadays Lithuania  is a small country in the Baltic region of northern-eastern Europe</a:t>
            </a:r>
          </a:p>
          <a:p>
            <a:endParaRPr lang="en-US" dirty="0"/>
          </a:p>
          <a:p>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5</a:t>
            </a:fld>
            <a:endParaRPr lang="en-US"/>
          </a:p>
        </p:txBody>
      </p:sp>
    </p:spTree>
    <p:extLst>
      <p:ext uri="{BB962C8B-B14F-4D97-AF65-F5344CB8AC3E}">
        <p14:creationId xmlns:p14="http://schemas.microsoft.com/office/powerpoint/2010/main" val="3152651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Population is slightly less than 3Mln</a:t>
            </a:r>
          </a:p>
        </p:txBody>
      </p:sp>
      <p:sp>
        <p:nvSpPr>
          <p:cNvPr id="4" name="Slide Number Placeholder 3"/>
          <p:cNvSpPr>
            <a:spLocks noGrp="1"/>
          </p:cNvSpPr>
          <p:nvPr>
            <p:ph type="sldNum" sz="quarter" idx="10"/>
          </p:nvPr>
        </p:nvSpPr>
        <p:spPr/>
        <p:txBody>
          <a:bodyPr/>
          <a:lstStyle/>
          <a:p>
            <a:fld id="{4F295A43-1629-164D-941C-492C94777044}" type="slidenum">
              <a:rPr lang="en-US" smtClean="0"/>
              <a:t>6</a:t>
            </a:fld>
            <a:endParaRPr lang="en-US"/>
          </a:p>
        </p:txBody>
      </p:sp>
    </p:spTree>
    <p:extLst>
      <p:ext uri="{BB962C8B-B14F-4D97-AF65-F5344CB8AC3E}">
        <p14:creationId xmlns:p14="http://schemas.microsoft.com/office/powerpoint/2010/main" val="361326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Total Area is sixty five thousands tree hundred square kilometers</a:t>
            </a:r>
          </a:p>
        </p:txBody>
      </p:sp>
      <p:sp>
        <p:nvSpPr>
          <p:cNvPr id="4" name="Slide Number Placeholder 3"/>
          <p:cNvSpPr>
            <a:spLocks noGrp="1"/>
          </p:cNvSpPr>
          <p:nvPr>
            <p:ph type="sldNum" sz="quarter" idx="10"/>
          </p:nvPr>
        </p:nvSpPr>
        <p:spPr/>
        <p:txBody>
          <a:bodyPr/>
          <a:lstStyle/>
          <a:p>
            <a:fld id="{4F295A43-1629-164D-941C-492C94777044}" type="slidenum">
              <a:rPr lang="en-US" smtClean="0"/>
              <a:t>7</a:t>
            </a:fld>
            <a:endParaRPr lang="en-US"/>
          </a:p>
        </p:txBody>
      </p:sp>
    </p:spTree>
    <p:extLst>
      <p:ext uri="{BB962C8B-B14F-4D97-AF65-F5344CB8AC3E}">
        <p14:creationId xmlns:p14="http://schemas.microsoft.com/office/powerpoint/2010/main" val="70201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lang="en-US" dirty="0"/>
              <a:t>The official language is Lithuanian - one of only two living languages in the Baltic branch of the Indo-European language family.</a:t>
            </a:r>
          </a:p>
          <a:p>
            <a:endParaRPr lang="en-US" dirty="0"/>
          </a:p>
        </p:txBody>
      </p:sp>
      <p:sp>
        <p:nvSpPr>
          <p:cNvPr id="4" name="Slide Number Placeholder 3"/>
          <p:cNvSpPr>
            <a:spLocks noGrp="1"/>
          </p:cNvSpPr>
          <p:nvPr>
            <p:ph type="sldNum" sz="quarter" idx="10"/>
          </p:nvPr>
        </p:nvSpPr>
        <p:spPr/>
        <p:txBody>
          <a:bodyPr/>
          <a:lstStyle/>
          <a:p>
            <a:fld id="{4F295A43-1629-164D-941C-492C94777044}" type="slidenum">
              <a:rPr lang="en-US" smtClean="0"/>
              <a:t>8</a:t>
            </a:fld>
            <a:endParaRPr lang="en-US"/>
          </a:p>
        </p:txBody>
      </p:sp>
    </p:spTree>
    <p:extLst>
      <p:ext uri="{BB962C8B-B14F-4D97-AF65-F5344CB8AC3E}">
        <p14:creationId xmlns:p14="http://schemas.microsoft.com/office/powerpoint/2010/main" val="1839551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sz="1200" dirty="0"/>
              <a:t>Most students in higher education institutions are </a:t>
            </a:r>
            <a:r>
              <a:rPr lang="en-US" dirty="0"/>
              <a:t>Lithuanians and study in Lithuanian language.</a:t>
            </a:r>
          </a:p>
        </p:txBody>
      </p:sp>
      <p:sp>
        <p:nvSpPr>
          <p:cNvPr id="4" name="Slide Number Placeholder 3"/>
          <p:cNvSpPr>
            <a:spLocks noGrp="1"/>
          </p:cNvSpPr>
          <p:nvPr>
            <p:ph type="sldNum" sz="quarter" idx="10"/>
          </p:nvPr>
        </p:nvSpPr>
        <p:spPr/>
        <p:txBody>
          <a:bodyPr/>
          <a:lstStyle/>
          <a:p>
            <a:fld id="{4F295A43-1629-164D-941C-492C94777044}" type="slidenum">
              <a:rPr lang="en-US" smtClean="0"/>
              <a:t>9</a:t>
            </a:fld>
            <a:endParaRPr lang="en-US"/>
          </a:p>
        </p:txBody>
      </p:sp>
    </p:spTree>
    <p:extLst>
      <p:ext uri="{BB962C8B-B14F-4D97-AF65-F5344CB8AC3E}">
        <p14:creationId xmlns:p14="http://schemas.microsoft.com/office/powerpoint/2010/main" val="30000132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sp>
        <p:nvSpPr>
          <p:cNvPr id="10" name="矩形 9"/>
          <p:cNvSpPr/>
          <p:nvPr/>
        </p:nvSpPr>
        <p:spPr>
          <a:xfrm>
            <a:off x="0" y="1950716"/>
            <a:ext cx="12192000" cy="2560320"/>
          </a:xfrm>
          <a:prstGeom prst="rect">
            <a:avLst/>
          </a:prstGeom>
          <a:solidFill>
            <a:srgbClr val="963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KSO_CT1"/>
          <p:cNvSpPr>
            <a:spLocks noGrp="1"/>
          </p:cNvSpPr>
          <p:nvPr>
            <p:ph type="ctrTitle" hasCustomPrompt="1"/>
          </p:nvPr>
        </p:nvSpPr>
        <p:spPr>
          <a:xfrm>
            <a:off x="174167" y="2588344"/>
            <a:ext cx="7373263" cy="872003"/>
          </a:xfrm>
          <a:noFill/>
        </p:spPr>
        <p:txBody>
          <a:bodyPr lIns="0" tIns="0" rIns="0" bIns="0" anchor="b">
            <a:normAutofit/>
          </a:bodyPr>
          <a:lstStyle>
            <a:lvl1pPr algn="r">
              <a:defRPr sz="4000">
                <a:solidFill>
                  <a:schemeClr val="bg1"/>
                </a:solidFill>
                <a:latin typeface="Baskerville Old Face" panose="02020602080505020303" pitchFamily="18" charset="0"/>
              </a:defRPr>
            </a:lvl1pPr>
          </a:lstStyle>
          <a:p>
            <a:r>
              <a:rPr lang="zh-CN" altLang="en-US" dirty="0"/>
              <a:t>单击此处添加您的标题</a:t>
            </a:r>
            <a:endParaRPr lang="en-US" dirty="0"/>
          </a:p>
        </p:txBody>
      </p:sp>
      <p:sp>
        <p:nvSpPr>
          <p:cNvPr id="3" name="KSO_CT2"/>
          <p:cNvSpPr>
            <a:spLocks noGrp="1"/>
          </p:cNvSpPr>
          <p:nvPr>
            <p:ph type="subTitle" idx="1" hasCustomPrompt="1"/>
          </p:nvPr>
        </p:nvSpPr>
        <p:spPr>
          <a:xfrm>
            <a:off x="174165" y="3469062"/>
            <a:ext cx="7368771" cy="467211"/>
          </a:xfrm>
          <a:noFill/>
        </p:spPr>
        <p:txBody>
          <a:bodyPr>
            <a:noAutofit/>
          </a:bodyPr>
          <a:lstStyle>
            <a:lvl1pPr marL="0" indent="0" algn="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单击此处添加您的副标题</a:t>
            </a:r>
          </a:p>
        </p:txBody>
      </p:sp>
      <p:sp>
        <p:nvSpPr>
          <p:cNvPr id="4" name="KSO_FD"/>
          <p:cNvSpPr>
            <a:spLocks noGrp="1"/>
          </p:cNvSpPr>
          <p:nvPr>
            <p:ph type="dt" sz="half" idx="10"/>
          </p:nvPr>
        </p:nvSpPr>
        <p:spPr/>
        <p:txBody>
          <a:bodyPr/>
          <a:lstStyle/>
          <a:p>
            <a:fld id="{92150AFA-EC82-0148-A8D0-86741102CA08}" type="datetime1">
              <a:rPr lang="en-US" altLang="zh-CN" smtClean="0"/>
              <a:t>7/4/18</a:t>
            </a:fld>
            <a:endParaRPr lang="zh-CN" altLang="en-US"/>
          </a:p>
        </p:txBody>
      </p:sp>
      <p:sp>
        <p:nvSpPr>
          <p:cNvPr id="5" name="KSO_FT"/>
          <p:cNvSpPr>
            <a:spLocks noGrp="1"/>
          </p:cNvSpPr>
          <p:nvPr>
            <p:ph type="ftr" sz="quarter" idx="11"/>
          </p:nvPr>
        </p:nvSpPr>
        <p:spPr/>
        <p:txBody>
          <a:bodyPr/>
          <a:lstStyle/>
          <a:p>
            <a:endParaRPr lang="zh-CN" altLang="en-US"/>
          </a:p>
        </p:txBody>
      </p:sp>
      <p:sp>
        <p:nvSpPr>
          <p:cNvPr id="6" name="KSO_FN"/>
          <p:cNvSpPr>
            <a:spLocks noGrp="1"/>
          </p:cNvSpPr>
          <p:nvPr>
            <p:ph type="sldNum" sz="quarter" idx="12"/>
          </p:nvPr>
        </p:nvSpPr>
        <p:spPr/>
        <p:txBody>
          <a:bodyPr/>
          <a:lstStyle/>
          <a:p>
            <a:fld id="{4AE85CE2-CEAD-46BB-861E-7D62265DC969}" type="slidenum">
              <a:rPr lang="zh-CN" altLang="en-US" smtClean="0"/>
              <a:t>‹#›</a:t>
            </a:fld>
            <a:endParaRPr lang="zh-CN" altLang="en-US"/>
          </a:p>
        </p:txBody>
      </p:sp>
      <p:pic>
        <p:nvPicPr>
          <p:cNvPr id="12" name="Turinio vietos rezervavimo ženklas 4">
            <a:extLst>
              <a:ext uri="{FF2B5EF4-FFF2-40B4-BE49-F238E27FC236}">
                <a16:creationId xmlns:a16="http://schemas.microsoft.com/office/drawing/2014/main" id="{436AF779-55C6-4544-B4EA-0D9D856719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94821" y="1950716"/>
            <a:ext cx="3832582" cy="2299552"/>
          </a:xfrm>
          <a:prstGeom prst="rect">
            <a:avLst/>
          </a:prstGeom>
          <a:noFill/>
          <a:ln w="57150">
            <a:solidFill>
              <a:schemeClr val="bg1"/>
            </a:solidFill>
          </a:ln>
        </p:spPr>
      </p:pic>
    </p:spTree>
    <p:extLst>
      <p:ext uri="{BB962C8B-B14F-4D97-AF65-F5344CB8AC3E}">
        <p14:creationId xmlns:p14="http://schemas.microsoft.com/office/powerpoint/2010/main" val="3088082640"/>
      </p:ext>
    </p:extLst>
  </p:cSld>
  <p:clrMapOvr>
    <a:masterClrMapping/>
  </p:clrMapOvr>
  <p:extLst mod="1">
    <p:ext uri="{DCECCB84-F9BA-43D5-87BE-67443E8EF086}">
      <p15:sldGuideLst xmlns:p15="http://schemas.microsoft.com/office/powerpoint/2012/main">
        <p15:guide id="1" pos="4967">
          <p15:clr>
            <a:srgbClr val="FBAE40"/>
          </p15:clr>
        </p15:guide>
        <p15:guide id="0" orient="horz" pos="2160" userDrawn="1">
          <p15:clr>
            <a:srgbClr val="FBAE40"/>
          </p15:clr>
        </p15:guide>
        <p15:guide id="2" pos="662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KSO_BT1"/>
          <p:cNvSpPr>
            <a:spLocks noGrp="1"/>
          </p:cNvSpPr>
          <p:nvPr>
            <p:ph type="title"/>
          </p:nvPr>
        </p:nvSpPr>
        <p:spPr>
          <a:xfrm>
            <a:off x="1246192" y="457200"/>
            <a:ext cx="3932237" cy="1600200"/>
          </a:xfrm>
        </p:spPr>
        <p:txBody>
          <a:bodyPr anchor="b"/>
          <a:lstStyle>
            <a:lvl1pPr>
              <a:defRPr sz="3200"/>
            </a:lvl1pPr>
          </a:lstStyle>
          <a:p>
            <a:r>
              <a:rPr lang="zh-CN" altLang="en-US"/>
              <a:t>单击此处编辑母版标题样式</a:t>
            </a:r>
            <a:endParaRPr lang="en-US" dirty="0"/>
          </a:p>
        </p:txBody>
      </p:sp>
      <p:sp>
        <p:nvSpPr>
          <p:cNvPr id="3" name="KSO_BC1"/>
          <p:cNvSpPr>
            <a:spLocks noGrp="1" noChangeAspect="1"/>
          </p:cNvSpPr>
          <p:nvPr>
            <p:ph type="pic" idx="1"/>
          </p:nvPr>
        </p:nvSpPr>
        <p:spPr>
          <a:xfrm>
            <a:off x="5442833"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KSO_BC2"/>
          <p:cNvSpPr>
            <a:spLocks noGrp="1"/>
          </p:cNvSpPr>
          <p:nvPr>
            <p:ph type="body" sz="half" idx="2"/>
          </p:nvPr>
        </p:nvSpPr>
        <p:spPr>
          <a:xfrm>
            <a:off x="1246192"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KSO_FD"/>
          <p:cNvSpPr>
            <a:spLocks noGrp="1"/>
          </p:cNvSpPr>
          <p:nvPr>
            <p:ph type="dt" sz="half" idx="10"/>
          </p:nvPr>
        </p:nvSpPr>
        <p:spPr/>
        <p:txBody>
          <a:bodyPr/>
          <a:lstStyle/>
          <a:p>
            <a:fld id="{304A324A-9CC0-5141-BB4A-C22928E3A0F2}" type="datetime1">
              <a:rPr lang="en-US" smtClean="0"/>
              <a:t>7/4/18</a:t>
            </a:fld>
            <a:endParaRPr lang="en-US"/>
          </a:p>
        </p:txBody>
      </p:sp>
      <p:sp>
        <p:nvSpPr>
          <p:cNvPr id="6" name="KSO_FT"/>
          <p:cNvSpPr>
            <a:spLocks noGrp="1"/>
          </p:cNvSpPr>
          <p:nvPr>
            <p:ph type="ftr" sz="quarter" idx="11"/>
          </p:nvPr>
        </p:nvSpPr>
        <p:spPr/>
        <p:txBody>
          <a:bodyPr/>
          <a:lstStyle/>
          <a:p>
            <a:endParaRPr lang="en-US"/>
          </a:p>
        </p:txBody>
      </p:sp>
      <p:sp>
        <p:nvSpPr>
          <p:cNvPr id="7"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8612186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a:t>单击此处编辑母版标题样式</a:t>
            </a:r>
            <a:endParaRPr lang="en-US" dirty="0"/>
          </a:p>
        </p:txBody>
      </p:sp>
      <p:sp>
        <p:nvSpPr>
          <p:cNvPr id="3" name="KSO_BC1"/>
          <p:cNvSpPr>
            <a:spLocks noGrp="1"/>
          </p:cNvSpPr>
          <p:nvPr>
            <p:ph type="body" orient="vert" idx="1"/>
          </p:nvPr>
        </p:nvSpPr>
        <p:spPr/>
        <p:txBody>
          <a:bodyPr vert="eaVert"/>
          <a:lstStyle/>
          <a:p>
            <a:pPr lvl="0"/>
            <a:r>
              <a:rPr lang="zh-CN" altLang="en-US"/>
              <a:t>单击此处编辑母版文本样式</a:t>
            </a:r>
          </a:p>
          <a:p>
            <a:pPr lvl="1"/>
            <a:r>
              <a:rPr lang="zh-CN" altLang="en-US"/>
              <a:t>第二级</a:t>
            </a:r>
          </a:p>
        </p:txBody>
      </p:sp>
      <p:sp>
        <p:nvSpPr>
          <p:cNvPr id="4" name="KSO_FD"/>
          <p:cNvSpPr>
            <a:spLocks noGrp="1"/>
          </p:cNvSpPr>
          <p:nvPr>
            <p:ph type="dt" sz="half" idx="10"/>
          </p:nvPr>
        </p:nvSpPr>
        <p:spPr/>
        <p:txBody>
          <a:bodyPr/>
          <a:lstStyle/>
          <a:p>
            <a:fld id="{57AB88D6-87DA-124D-8BB2-0A41FF4DEF33}" type="datetime1">
              <a:rPr lang="en-US" smtClean="0"/>
              <a:t>7/4/18</a:t>
            </a:fld>
            <a:endParaRPr lang="en-US"/>
          </a:p>
        </p:txBody>
      </p:sp>
      <p:sp>
        <p:nvSpPr>
          <p:cNvPr id="5" name="KSO_FT"/>
          <p:cNvSpPr>
            <a:spLocks noGrp="1"/>
          </p:cNvSpPr>
          <p:nvPr>
            <p:ph type="ftr" sz="quarter" idx="11"/>
          </p:nvPr>
        </p:nvSpPr>
        <p:spPr/>
        <p:txBody>
          <a:bodyPr/>
          <a:lstStyle/>
          <a:p>
            <a:endParaRPr lang="en-US"/>
          </a:p>
        </p:txBody>
      </p:sp>
      <p:sp>
        <p:nvSpPr>
          <p:cNvPr id="6"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452422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10;文本">
    <p:spTree>
      <p:nvGrpSpPr>
        <p:cNvPr id="1" name=""/>
        <p:cNvGrpSpPr/>
        <p:nvPr/>
      </p:nvGrpSpPr>
      <p:grpSpPr>
        <a:xfrm>
          <a:off x="0" y="0"/>
          <a:ext cx="0" cy="0"/>
          <a:chOff x="0" y="0"/>
          <a:chExt cx="0" cy="0"/>
        </a:xfrm>
      </p:grpSpPr>
      <p:sp>
        <p:nvSpPr>
          <p:cNvPr id="2" name="KSO_BT1"/>
          <p:cNvSpPr>
            <a:spLocks noGrp="1"/>
          </p:cNvSpPr>
          <p:nvPr>
            <p:ph type="title" orient="vert"/>
          </p:nvPr>
        </p:nvSpPr>
        <p:spPr>
          <a:xfrm>
            <a:off x="10171290" y="365125"/>
            <a:ext cx="1182511" cy="5811838"/>
          </a:xfrm>
        </p:spPr>
        <p:txBody>
          <a:bodyPr vert="eaVert"/>
          <a:lstStyle/>
          <a:p>
            <a:r>
              <a:rPr lang="zh-CN" altLang="en-US"/>
              <a:t>单击此处编辑母版标题样式</a:t>
            </a:r>
            <a:endParaRPr lang="en-US" dirty="0"/>
          </a:p>
        </p:txBody>
      </p:sp>
      <p:sp>
        <p:nvSpPr>
          <p:cNvPr id="3" name="KSO_BC1"/>
          <p:cNvSpPr>
            <a:spLocks noGrp="1"/>
          </p:cNvSpPr>
          <p:nvPr>
            <p:ph type="body" orient="vert" idx="1"/>
          </p:nvPr>
        </p:nvSpPr>
        <p:spPr>
          <a:xfrm>
            <a:off x="2113842" y="365125"/>
            <a:ext cx="7933269" cy="5811838"/>
          </a:xfrm>
        </p:spPr>
        <p:txBody>
          <a:bodyPr vert="eaVert"/>
          <a:lstStyle/>
          <a:p>
            <a:pPr lvl="0"/>
            <a:r>
              <a:rPr lang="zh-CN" altLang="en-US"/>
              <a:t>单击此处编辑母版文本样式</a:t>
            </a:r>
          </a:p>
          <a:p>
            <a:pPr lvl="1"/>
            <a:r>
              <a:rPr lang="zh-CN" altLang="en-US"/>
              <a:t>第二级</a:t>
            </a:r>
          </a:p>
        </p:txBody>
      </p:sp>
      <p:sp>
        <p:nvSpPr>
          <p:cNvPr id="4" name="KSO_FD"/>
          <p:cNvSpPr>
            <a:spLocks noGrp="1"/>
          </p:cNvSpPr>
          <p:nvPr>
            <p:ph type="dt" sz="half" idx="10"/>
          </p:nvPr>
        </p:nvSpPr>
        <p:spPr/>
        <p:txBody>
          <a:bodyPr/>
          <a:lstStyle/>
          <a:p>
            <a:fld id="{12B78A4D-ECB2-FF45-A8A0-FE06C20A53C4}" type="datetime1">
              <a:rPr lang="en-US" smtClean="0"/>
              <a:t>7/4/18</a:t>
            </a:fld>
            <a:endParaRPr lang="en-US"/>
          </a:p>
        </p:txBody>
      </p:sp>
      <p:sp>
        <p:nvSpPr>
          <p:cNvPr id="5" name="KSO_FT"/>
          <p:cNvSpPr>
            <a:spLocks noGrp="1"/>
          </p:cNvSpPr>
          <p:nvPr>
            <p:ph type="ftr" sz="quarter" idx="11"/>
          </p:nvPr>
        </p:nvSpPr>
        <p:spPr/>
        <p:txBody>
          <a:bodyPr/>
          <a:lstStyle/>
          <a:p>
            <a:endParaRPr lang="en-US"/>
          </a:p>
        </p:txBody>
      </p:sp>
      <p:sp>
        <p:nvSpPr>
          <p:cNvPr id="6"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848082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KSO_BT1"/>
          <p:cNvSpPr>
            <a:spLocks noGrp="1"/>
          </p:cNvSpPr>
          <p:nvPr>
            <p:ph type="title"/>
          </p:nvPr>
        </p:nvSpPr>
        <p:spPr>
          <a:xfrm>
            <a:off x="1114705" y="243840"/>
            <a:ext cx="9665980" cy="557349"/>
          </a:xfrm>
        </p:spPr>
        <p:txBody>
          <a:bodyPr/>
          <a:lstStyle/>
          <a:p>
            <a:r>
              <a:rPr lang="zh-CN" altLang="en-US"/>
              <a:t>单击此处编辑母版标题样式</a:t>
            </a:r>
            <a:endParaRPr lang="en-US" dirty="0"/>
          </a:p>
        </p:txBody>
      </p:sp>
      <p:sp>
        <p:nvSpPr>
          <p:cNvPr id="3" name="KSO_BC1"/>
          <p:cNvSpPr>
            <a:spLocks noGrp="1"/>
          </p:cNvSpPr>
          <p:nvPr>
            <p:ph idx="1"/>
          </p:nvPr>
        </p:nvSpPr>
        <p:spPr/>
        <p:txBody>
          <a:bodyPr/>
          <a:lstStyle/>
          <a:p>
            <a:pPr lvl="0"/>
            <a:r>
              <a:rPr lang="zh-CN" altLang="en-US"/>
              <a:t>单击此处编辑母版文本样式</a:t>
            </a:r>
          </a:p>
          <a:p>
            <a:pPr lvl="1"/>
            <a:r>
              <a:rPr lang="zh-CN" altLang="en-US"/>
              <a:t>第二级</a:t>
            </a:r>
          </a:p>
        </p:txBody>
      </p:sp>
      <p:sp>
        <p:nvSpPr>
          <p:cNvPr id="4" name="KSO_FD"/>
          <p:cNvSpPr>
            <a:spLocks noGrp="1"/>
          </p:cNvSpPr>
          <p:nvPr>
            <p:ph type="dt" sz="half" idx="10"/>
          </p:nvPr>
        </p:nvSpPr>
        <p:spPr/>
        <p:txBody>
          <a:bodyPr/>
          <a:lstStyle/>
          <a:p>
            <a:fld id="{DBBF53A5-5F59-A743-9C45-926A7007B1CA}" type="datetime1">
              <a:rPr lang="en-US" smtClean="0"/>
              <a:t>7/4/18</a:t>
            </a:fld>
            <a:endParaRPr lang="en-US"/>
          </a:p>
        </p:txBody>
      </p:sp>
      <p:sp>
        <p:nvSpPr>
          <p:cNvPr id="5" name="KSO_FT"/>
          <p:cNvSpPr>
            <a:spLocks noGrp="1"/>
          </p:cNvSpPr>
          <p:nvPr>
            <p:ph type="ftr" sz="quarter" idx="11"/>
          </p:nvPr>
        </p:nvSpPr>
        <p:spPr/>
        <p:txBody>
          <a:bodyPr/>
          <a:lstStyle/>
          <a:p>
            <a:endParaRPr lang="en-US"/>
          </a:p>
        </p:txBody>
      </p:sp>
      <p:sp>
        <p:nvSpPr>
          <p:cNvPr id="6" name="KSO_FN"/>
          <p:cNvSpPr>
            <a:spLocks noGrp="1"/>
          </p:cNvSpPr>
          <p:nvPr>
            <p:ph type="sldNum" sz="quarter" idx="12"/>
          </p:nvPr>
        </p:nvSpPr>
        <p:spPr>
          <a:xfrm>
            <a:off x="10891515" y="6399894"/>
            <a:ext cx="499296" cy="365125"/>
          </a:xfrm>
        </p:spPr>
        <p:txBody>
          <a:bodyPr/>
          <a:lstStyle>
            <a:lvl1pPr algn="ctr">
              <a:defRPr/>
            </a:lvl1pPr>
          </a:lstStyle>
          <a:p>
            <a:fld id="{A65DE875-0EE0-344C-801D-59444C92D02A}" type="slidenum">
              <a:rPr lang="en-US" smtClean="0"/>
              <a:t>‹#›</a:t>
            </a:fld>
            <a:endParaRPr lang="en-US"/>
          </a:p>
        </p:txBody>
      </p:sp>
    </p:spTree>
    <p:extLst>
      <p:ext uri="{BB962C8B-B14F-4D97-AF65-F5344CB8AC3E}">
        <p14:creationId xmlns:p14="http://schemas.microsoft.com/office/powerpoint/2010/main" val="134402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节标题">
    <p:spTree>
      <p:nvGrpSpPr>
        <p:cNvPr id="1" name=""/>
        <p:cNvGrpSpPr/>
        <p:nvPr/>
      </p:nvGrpSpPr>
      <p:grpSpPr>
        <a:xfrm>
          <a:off x="0" y="0"/>
          <a:ext cx="0" cy="0"/>
          <a:chOff x="0" y="0"/>
          <a:chExt cx="0" cy="0"/>
        </a:xfrm>
      </p:grpSpPr>
      <p:sp>
        <p:nvSpPr>
          <p:cNvPr id="3" name="KSO_ST2"/>
          <p:cNvSpPr>
            <a:spLocks noGrp="1"/>
          </p:cNvSpPr>
          <p:nvPr>
            <p:ph type="body" idx="1" hasCustomPrompt="1"/>
          </p:nvPr>
        </p:nvSpPr>
        <p:spPr>
          <a:xfrm>
            <a:off x="2098674" y="3659727"/>
            <a:ext cx="8644891" cy="433301"/>
          </a:xfrm>
        </p:spPr>
        <p:txBody>
          <a:bodyPr>
            <a:normAutofit/>
          </a:bodyPr>
          <a:lstStyle>
            <a:lvl1pPr marL="0" indent="0" algn="ctr">
              <a:buNone/>
              <a:defRPr sz="1600">
                <a:solidFill>
                  <a:schemeClr val="tx1">
                    <a:lumMod val="60000"/>
                    <a:lumOff val="4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单击此处添加您的副标题</a:t>
            </a:r>
            <a:endParaRPr lang="en-US" altLang="zh-CN" dirty="0"/>
          </a:p>
        </p:txBody>
      </p:sp>
      <p:sp>
        <p:nvSpPr>
          <p:cNvPr id="4" name="KSO_FD"/>
          <p:cNvSpPr>
            <a:spLocks noGrp="1"/>
          </p:cNvSpPr>
          <p:nvPr>
            <p:ph type="dt" sz="half" idx="10"/>
          </p:nvPr>
        </p:nvSpPr>
        <p:spPr/>
        <p:txBody>
          <a:bodyPr/>
          <a:lstStyle/>
          <a:p>
            <a:fld id="{93476174-2DEE-CB44-A93C-3E582AAD58B4}" type="datetime1">
              <a:rPr lang="en-US" smtClean="0"/>
              <a:t>7/4/18</a:t>
            </a:fld>
            <a:endParaRPr lang="en-US"/>
          </a:p>
        </p:txBody>
      </p:sp>
      <p:sp>
        <p:nvSpPr>
          <p:cNvPr id="5" name="KSO_FT"/>
          <p:cNvSpPr>
            <a:spLocks noGrp="1"/>
          </p:cNvSpPr>
          <p:nvPr>
            <p:ph type="ftr" sz="quarter" idx="11"/>
          </p:nvPr>
        </p:nvSpPr>
        <p:spPr/>
        <p:txBody>
          <a:bodyPr/>
          <a:lstStyle/>
          <a:p>
            <a:endParaRPr lang="en-US"/>
          </a:p>
        </p:txBody>
      </p:sp>
      <p:sp>
        <p:nvSpPr>
          <p:cNvPr id="6" name="KSO_FN"/>
          <p:cNvSpPr>
            <a:spLocks noGrp="1"/>
          </p:cNvSpPr>
          <p:nvPr>
            <p:ph type="sldNum" sz="quarter" idx="12"/>
          </p:nvPr>
        </p:nvSpPr>
        <p:spPr/>
        <p:txBody>
          <a:bodyPr/>
          <a:lstStyle/>
          <a:p>
            <a:fld id="{A65DE875-0EE0-344C-801D-59444C92D02A}" type="slidenum">
              <a:rPr lang="en-US" smtClean="0"/>
              <a:t>‹#›</a:t>
            </a:fld>
            <a:endParaRPr lang="en-US"/>
          </a:p>
        </p:txBody>
      </p:sp>
      <p:sp>
        <p:nvSpPr>
          <p:cNvPr id="7" name="矩形 6"/>
          <p:cNvSpPr/>
          <p:nvPr/>
        </p:nvSpPr>
        <p:spPr>
          <a:xfrm>
            <a:off x="1764936" y="2510198"/>
            <a:ext cx="10427063" cy="1114693"/>
          </a:xfrm>
          <a:prstGeom prst="rect">
            <a:avLst/>
          </a:prstGeom>
          <a:solidFill>
            <a:srgbClr val="963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矩形 7"/>
          <p:cNvSpPr/>
          <p:nvPr/>
        </p:nvSpPr>
        <p:spPr>
          <a:xfrm>
            <a:off x="1" y="2510198"/>
            <a:ext cx="733697" cy="1114693"/>
          </a:xfrm>
          <a:prstGeom prst="rect">
            <a:avLst/>
          </a:prstGeom>
          <a:solidFill>
            <a:srgbClr val="963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KSO_ST1"/>
          <p:cNvSpPr>
            <a:spLocks noGrp="1"/>
          </p:cNvSpPr>
          <p:nvPr>
            <p:ph type="title" hasCustomPrompt="1"/>
          </p:nvPr>
        </p:nvSpPr>
        <p:spPr>
          <a:xfrm>
            <a:off x="2098674" y="2673528"/>
            <a:ext cx="8644891" cy="741634"/>
          </a:xfrm>
        </p:spPr>
        <p:txBody>
          <a:bodyPr anchor="b">
            <a:normAutofit/>
          </a:bodyPr>
          <a:lstStyle>
            <a:lvl1pPr algn="l">
              <a:defRPr sz="3600">
                <a:solidFill>
                  <a:schemeClr val="bg1"/>
                </a:solidFill>
              </a:defRPr>
            </a:lvl1pPr>
          </a:lstStyle>
          <a:p>
            <a:r>
              <a:rPr lang="zh-CN" altLang="en-US" dirty="0"/>
              <a:t>单击此处添加您的标题</a:t>
            </a:r>
            <a:endParaRPr lang="en-US" dirty="0"/>
          </a:p>
        </p:txBody>
      </p:sp>
      <p:sp>
        <p:nvSpPr>
          <p:cNvPr id="9" name="文本占位符 9"/>
          <p:cNvSpPr txBox="1">
            <a:spLocks/>
          </p:cNvSpPr>
          <p:nvPr/>
        </p:nvSpPr>
        <p:spPr>
          <a:xfrm>
            <a:off x="733698" y="2510198"/>
            <a:ext cx="1031239" cy="1149529"/>
          </a:xfrm>
          <a:prstGeom prst="rect">
            <a:avLst/>
          </a:prstGeom>
        </p:spPr>
        <p:txBody>
          <a:bodyPr anchor="ctr">
            <a:noAutofit/>
          </a:bodyPr>
          <a:lstStyle>
            <a:lvl1pPr marL="0" indent="0" algn="just" defTabSz="914400" rtl="0" eaLnBrk="1" latinLnBrk="0" hangingPunct="1">
              <a:lnSpc>
                <a:spcPct val="110000"/>
              </a:lnSpc>
              <a:spcBef>
                <a:spcPts val="1800"/>
              </a:spcBef>
              <a:spcAft>
                <a:spcPts val="0"/>
              </a:spcAft>
              <a:buClr>
                <a:srgbClr val="963B22"/>
              </a:buClr>
              <a:buSzPct val="60000"/>
              <a:buFont typeface="Wingdings" panose="05000000000000000000" pitchFamily="2" charset="2"/>
              <a:buNone/>
              <a:defRPr sz="4000" kern="1200" baseline="0">
                <a:solidFill>
                  <a:schemeClr val="accent1"/>
                </a:solidFill>
                <a:latin typeface="Arial" panose="020B0604020202020204" pitchFamily="34" charset="0"/>
                <a:ea typeface="微软雅黑" panose="020B0503020204020204" pitchFamily="34" charset="-122"/>
                <a:cs typeface="+mn-cs"/>
              </a:defRPr>
            </a:lvl1pPr>
            <a:lvl2pPr marL="357188" indent="-285750" algn="just" defTabSz="914400" rtl="0" eaLnBrk="1" latinLnBrk="0" hangingPunct="1">
              <a:lnSpc>
                <a:spcPct val="130000"/>
              </a:lnSpc>
              <a:spcBef>
                <a:spcPts val="0"/>
              </a:spcBef>
              <a:spcAft>
                <a:spcPts val="600"/>
              </a:spcAft>
              <a:buClr>
                <a:schemeClr val="accent2">
                  <a:lumMod val="60000"/>
                  <a:lumOff val="40000"/>
                </a:schemeClr>
              </a:buClr>
              <a:buFont typeface="幼圆" panose="02010509060101010101" pitchFamily="49" charset="-122"/>
              <a:buChar char=" "/>
              <a:defRPr sz="1600" kern="1200" baseline="0">
                <a:solidFill>
                  <a:srgbClr val="7D7D7D"/>
                </a:solidFill>
                <a:latin typeface="幼圆" panose="02010509060101010101" pitchFamily="49" charset="-122"/>
                <a:ea typeface="幼圆" panose="020105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4000"/>
              <a:t>01</a:t>
            </a:r>
            <a:endParaRPr lang="zh-CN" altLang="en-US" sz="4000" dirty="0"/>
          </a:p>
        </p:txBody>
      </p:sp>
      <p:grpSp>
        <p:nvGrpSpPr>
          <p:cNvPr id="10" name="组合 9"/>
          <p:cNvGrpSpPr/>
          <p:nvPr/>
        </p:nvGrpSpPr>
        <p:grpSpPr>
          <a:xfrm>
            <a:off x="5826000" y="4484123"/>
            <a:ext cx="540000" cy="540000"/>
            <a:chOff x="4347417" y="5016137"/>
            <a:chExt cx="487680" cy="487680"/>
          </a:xfrm>
        </p:grpSpPr>
        <p:sp>
          <p:nvSpPr>
            <p:cNvPr id="11" name="椭圆 10">
              <a:hlinkClick r:id="" action="ppaction://hlinkshowjump?jump=nextslide"/>
            </p:cNvPr>
            <p:cNvSpPr/>
            <p:nvPr userDrawn="1"/>
          </p:nvSpPr>
          <p:spPr>
            <a:xfrm>
              <a:off x="4347417" y="5016137"/>
              <a:ext cx="487680" cy="487680"/>
            </a:xfrm>
            <a:prstGeom prst="ellipse">
              <a:avLst/>
            </a:prstGeom>
            <a:solidFill>
              <a:schemeClr val="tx1">
                <a:lumMod val="40000"/>
                <a:lumOff val="60000"/>
              </a:schemeClr>
            </a:solidFill>
            <a:ln>
              <a:noFill/>
            </a:ln>
            <a:effectLst>
              <a:outerShdw dist="25400" dir="5400000" algn="t" rotWithShape="0">
                <a:schemeClr val="bg1">
                  <a:alpha val="3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燕尾形 11">
              <a:hlinkClick r:id="" action="ppaction://hlinkshowjump?jump=nextslide"/>
            </p:cNvPr>
            <p:cNvSpPr/>
            <p:nvPr userDrawn="1"/>
          </p:nvSpPr>
          <p:spPr>
            <a:xfrm>
              <a:off x="4502830" y="5168537"/>
              <a:ext cx="176854" cy="204653"/>
            </a:xfrm>
            <a:prstGeom prst="chevron">
              <a:avLst>
                <a:gd name="adj" fmla="val 617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chemeClr val="tx1"/>
                </a:solidFill>
              </a:endParaRPr>
            </a:p>
          </p:txBody>
        </p:sp>
      </p:grpSp>
    </p:spTree>
    <p:extLst>
      <p:ext uri="{BB962C8B-B14F-4D97-AF65-F5344CB8AC3E}">
        <p14:creationId xmlns:p14="http://schemas.microsoft.com/office/powerpoint/2010/main" val="12292243"/>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a:t>单击此处编辑母版标题样式</a:t>
            </a:r>
            <a:endParaRPr lang="en-US" dirty="0"/>
          </a:p>
        </p:txBody>
      </p:sp>
      <p:sp>
        <p:nvSpPr>
          <p:cNvPr id="3" name="KSO_BC1"/>
          <p:cNvSpPr>
            <a:spLocks noGrp="1"/>
          </p:cNvSpPr>
          <p:nvPr>
            <p:ph sz="half" idx="1"/>
          </p:nvPr>
        </p:nvSpPr>
        <p:spPr>
          <a:xfrm>
            <a:off x="1399823" y="1244601"/>
            <a:ext cx="5080000" cy="4932363"/>
          </a:xfrm>
        </p:spPr>
        <p:txBody>
          <a:bodyPr/>
          <a:lstStyle/>
          <a:p>
            <a:pPr lvl="0"/>
            <a:r>
              <a:rPr lang="zh-CN" altLang="en-US"/>
              <a:t>单击此处编辑母版文本样式</a:t>
            </a:r>
          </a:p>
          <a:p>
            <a:pPr lvl="1"/>
            <a:r>
              <a:rPr lang="zh-CN" altLang="en-US"/>
              <a:t>第二级</a:t>
            </a:r>
          </a:p>
        </p:txBody>
      </p:sp>
      <p:sp>
        <p:nvSpPr>
          <p:cNvPr id="4" name="KSO_BC2"/>
          <p:cNvSpPr>
            <a:spLocks noGrp="1"/>
          </p:cNvSpPr>
          <p:nvPr>
            <p:ph sz="half" idx="2"/>
          </p:nvPr>
        </p:nvSpPr>
        <p:spPr>
          <a:xfrm>
            <a:off x="6519333" y="1244601"/>
            <a:ext cx="5094116" cy="4932363"/>
          </a:xfrm>
        </p:spPr>
        <p:txBody>
          <a:bodyPr/>
          <a:lstStyle/>
          <a:p>
            <a:pPr lvl="0"/>
            <a:r>
              <a:rPr lang="zh-CN" altLang="en-US"/>
              <a:t>单击此处编辑母版文本样式</a:t>
            </a:r>
          </a:p>
          <a:p>
            <a:pPr lvl="1"/>
            <a:r>
              <a:rPr lang="zh-CN" altLang="en-US"/>
              <a:t>第二级</a:t>
            </a:r>
          </a:p>
        </p:txBody>
      </p:sp>
      <p:sp>
        <p:nvSpPr>
          <p:cNvPr id="5" name="KSO_FD"/>
          <p:cNvSpPr>
            <a:spLocks noGrp="1"/>
          </p:cNvSpPr>
          <p:nvPr>
            <p:ph type="dt" sz="half" idx="10"/>
          </p:nvPr>
        </p:nvSpPr>
        <p:spPr/>
        <p:txBody>
          <a:bodyPr/>
          <a:lstStyle/>
          <a:p>
            <a:fld id="{D0CEAED8-4062-E04D-B881-543A3333C375}" type="datetime1">
              <a:rPr lang="en-US" smtClean="0"/>
              <a:t>7/4/18</a:t>
            </a:fld>
            <a:endParaRPr lang="en-US"/>
          </a:p>
        </p:txBody>
      </p:sp>
      <p:sp>
        <p:nvSpPr>
          <p:cNvPr id="6" name="KSO_FT"/>
          <p:cNvSpPr>
            <a:spLocks noGrp="1"/>
          </p:cNvSpPr>
          <p:nvPr>
            <p:ph type="ftr" sz="quarter" idx="11"/>
          </p:nvPr>
        </p:nvSpPr>
        <p:spPr/>
        <p:txBody>
          <a:bodyPr/>
          <a:lstStyle/>
          <a:p>
            <a:endParaRPr lang="en-US"/>
          </a:p>
        </p:txBody>
      </p:sp>
      <p:sp>
        <p:nvSpPr>
          <p:cNvPr id="7"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1697051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KSO_BT1"/>
          <p:cNvSpPr>
            <a:spLocks noGrp="1"/>
          </p:cNvSpPr>
          <p:nvPr>
            <p:ph type="title"/>
          </p:nvPr>
        </p:nvSpPr>
        <p:spPr>
          <a:xfrm>
            <a:off x="2302932" y="118532"/>
            <a:ext cx="9312101" cy="71702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099435" y="1376362"/>
            <a:ext cx="5157787"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KSO_BC1"/>
          <p:cNvSpPr>
            <a:spLocks noGrp="1"/>
          </p:cNvSpPr>
          <p:nvPr>
            <p:ph sz="half" idx="2"/>
          </p:nvPr>
        </p:nvSpPr>
        <p:spPr>
          <a:xfrm>
            <a:off x="1099435" y="2200274"/>
            <a:ext cx="5157787" cy="3684588"/>
          </a:xfrm>
        </p:spPr>
        <p:txBody>
          <a:bodyPr/>
          <a:lstStyle/>
          <a:p>
            <a:pPr lvl="0"/>
            <a:r>
              <a:rPr lang="zh-CN" altLang="en-US"/>
              <a:t>单击此处编辑母版文本样式</a:t>
            </a:r>
          </a:p>
          <a:p>
            <a:pPr lvl="1"/>
            <a:r>
              <a:rPr lang="zh-CN" altLang="en-US"/>
              <a:t>第二级</a:t>
            </a:r>
          </a:p>
        </p:txBody>
      </p:sp>
      <p:sp>
        <p:nvSpPr>
          <p:cNvPr id="5" name="Text Placeholder 4"/>
          <p:cNvSpPr>
            <a:spLocks noGrp="1"/>
          </p:cNvSpPr>
          <p:nvPr>
            <p:ph type="body" sz="quarter" idx="3"/>
          </p:nvPr>
        </p:nvSpPr>
        <p:spPr>
          <a:xfrm>
            <a:off x="6431846" y="1376362"/>
            <a:ext cx="5183188" cy="823912"/>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KSO_BC2"/>
          <p:cNvSpPr>
            <a:spLocks noGrp="1"/>
          </p:cNvSpPr>
          <p:nvPr>
            <p:ph sz="quarter" idx="4"/>
          </p:nvPr>
        </p:nvSpPr>
        <p:spPr>
          <a:xfrm>
            <a:off x="6431846" y="2200274"/>
            <a:ext cx="5183188" cy="3684588"/>
          </a:xfrm>
        </p:spPr>
        <p:txBody>
          <a:bodyPr/>
          <a:lstStyle/>
          <a:p>
            <a:pPr lvl="0"/>
            <a:r>
              <a:rPr lang="zh-CN" altLang="en-US"/>
              <a:t>单击此处编辑母版文本样式</a:t>
            </a:r>
          </a:p>
          <a:p>
            <a:pPr lvl="1"/>
            <a:r>
              <a:rPr lang="zh-CN" altLang="en-US"/>
              <a:t>第二级</a:t>
            </a:r>
          </a:p>
        </p:txBody>
      </p:sp>
      <p:sp>
        <p:nvSpPr>
          <p:cNvPr id="7" name="KSO_FD"/>
          <p:cNvSpPr>
            <a:spLocks noGrp="1"/>
          </p:cNvSpPr>
          <p:nvPr>
            <p:ph type="dt" sz="half" idx="10"/>
          </p:nvPr>
        </p:nvSpPr>
        <p:spPr/>
        <p:txBody>
          <a:bodyPr/>
          <a:lstStyle/>
          <a:p>
            <a:fld id="{3560F13F-A46B-DD41-A577-E0C2E1184B8D}" type="datetime1">
              <a:rPr lang="en-US" smtClean="0"/>
              <a:t>7/4/18</a:t>
            </a:fld>
            <a:endParaRPr lang="en-US"/>
          </a:p>
        </p:txBody>
      </p:sp>
      <p:sp>
        <p:nvSpPr>
          <p:cNvPr id="8" name="KSO_FT"/>
          <p:cNvSpPr>
            <a:spLocks noGrp="1"/>
          </p:cNvSpPr>
          <p:nvPr>
            <p:ph type="ftr" sz="quarter" idx="11"/>
          </p:nvPr>
        </p:nvSpPr>
        <p:spPr/>
        <p:txBody>
          <a:bodyPr/>
          <a:lstStyle/>
          <a:p>
            <a:endParaRPr lang="en-US"/>
          </a:p>
        </p:txBody>
      </p:sp>
      <p:sp>
        <p:nvSpPr>
          <p:cNvPr id="9"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2121895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a:t>单击此处编辑母版标题样式</a:t>
            </a:r>
            <a:endParaRPr lang="en-US" dirty="0"/>
          </a:p>
        </p:txBody>
      </p:sp>
      <p:sp>
        <p:nvSpPr>
          <p:cNvPr id="3" name="KSO_FD"/>
          <p:cNvSpPr>
            <a:spLocks noGrp="1"/>
          </p:cNvSpPr>
          <p:nvPr>
            <p:ph type="dt" sz="half" idx="10"/>
          </p:nvPr>
        </p:nvSpPr>
        <p:spPr/>
        <p:txBody>
          <a:bodyPr/>
          <a:lstStyle/>
          <a:p>
            <a:fld id="{22835C8C-18BF-1640-935A-3908EAFE1961}" type="datetime1">
              <a:rPr lang="en-US" smtClean="0"/>
              <a:t>7/4/18</a:t>
            </a:fld>
            <a:endParaRPr lang="en-US"/>
          </a:p>
        </p:txBody>
      </p:sp>
      <p:sp>
        <p:nvSpPr>
          <p:cNvPr id="4" name="KSO_FT"/>
          <p:cNvSpPr>
            <a:spLocks noGrp="1"/>
          </p:cNvSpPr>
          <p:nvPr>
            <p:ph type="ftr" sz="quarter" idx="11"/>
          </p:nvPr>
        </p:nvSpPr>
        <p:spPr/>
        <p:txBody>
          <a:bodyPr/>
          <a:lstStyle/>
          <a:p>
            <a:endParaRPr lang="en-US"/>
          </a:p>
        </p:txBody>
      </p:sp>
      <p:sp>
        <p:nvSpPr>
          <p:cNvPr id="5" name="KSO_FN"/>
          <p:cNvSpPr>
            <a:spLocks noGrp="1"/>
          </p:cNvSpPr>
          <p:nvPr>
            <p:ph type="sldNum" sz="quarter" idx="12"/>
          </p:nvPr>
        </p:nvSpPr>
        <p:spPr>
          <a:xfrm>
            <a:off x="10891522" y="6408606"/>
            <a:ext cx="485503" cy="365125"/>
          </a:xfrm>
        </p:spPr>
        <p:txBody>
          <a:bodyPr/>
          <a:lstStyle>
            <a:lvl1pPr algn="ctr">
              <a:defRPr/>
            </a:lvl1pPr>
          </a:lstStyle>
          <a:p>
            <a:fld id="{A65DE875-0EE0-344C-801D-59444C92D02A}" type="slidenum">
              <a:rPr lang="en-US" smtClean="0"/>
              <a:t>‹#›</a:t>
            </a:fld>
            <a:endParaRPr lang="en-US"/>
          </a:p>
        </p:txBody>
      </p:sp>
    </p:spTree>
    <p:extLst>
      <p:ext uri="{BB962C8B-B14F-4D97-AF65-F5344CB8AC3E}">
        <p14:creationId xmlns:p14="http://schemas.microsoft.com/office/powerpoint/2010/main" val="1605829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KSO_仅标题">
    <p:spTree>
      <p:nvGrpSpPr>
        <p:cNvPr id="1" name=""/>
        <p:cNvGrpSpPr/>
        <p:nvPr/>
      </p:nvGrpSpPr>
      <p:grpSpPr>
        <a:xfrm>
          <a:off x="0" y="0"/>
          <a:ext cx="0" cy="0"/>
          <a:chOff x="0" y="0"/>
          <a:chExt cx="0" cy="0"/>
        </a:xfrm>
      </p:grpSpPr>
      <p:sp>
        <p:nvSpPr>
          <p:cNvPr id="2" name="KSO_BT1"/>
          <p:cNvSpPr>
            <a:spLocks noGrp="1"/>
          </p:cNvSpPr>
          <p:nvPr>
            <p:ph type="title"/>
          </p:nvPr>
        </p:nvSpPr>
        <p:spPr/>
        <p:txBody>
          <a:bodyPr/>
          <a:lstStyle/>
          <a:p>
            <a:r>
              <a:rPr lang="zh-CN" altLang="en-US"/>
              <a:t>单击此处编辑母版标题样式</a:t>
            </a:r>
            <a:endParaRPr lang="en-US" dirty="0"/>
          </a:p>
        </p:txBody>
      </p:sp>
      <p:sp>
        <p:nvSpPr>
          <p:cNvPr id="3" name="KSO_FD"/>
          <p:cNvSpPr>
            <a:spLocks noGrp="1"/>
          </p:cNvSpPr>
          <p:nvPr>
            <p:ph type="dt" sz="half" idx="10"/>
          </p:nvPr>
        </p:nvSpPr>
        <p:spPr/>
        <p:txBody>
          <a:bodyPr/>
          <a:lstStyle/>
          <a:p>
            <a:fld id="{2F08FE9A-2679-3340-A3BF-3BE75251614C}" type="datetime1">
              <a:rPr lang="en-US" smtClean="0"/>
              <a:t>7/4/18</a:t>
            </a:fld>
            <a:endParaRPr lang="en-US"/>
          </a:p>
        </p:txBody>
      </p:sp>
      <p:sp>
        <p:nvSpPr>
          <p:cNvPr id="4" name="KSO_FT"/>
          <p:cNvSpPr>
            <a:spLocks noGrp="1"/>
          </p:cNvSpPr>
          <p:nvPr>
            <p:ph type="ftr" sz="quarter" idx="11"/>
          </p:nvPr>
        </p:nvSpPr>
        <p:spPr/>
        <p:txBody>
          <a:bodyPr/>
          <a:lstStyle/>
          <a:p>
            <a:endParaRPr lang="en-US"/>
          </a:p>
        </p:txBody>
      </p:sp>
      <p:sp>
        <p:nvSpPr>
          <p:cNvPr id="5" name="KSO_FN"/>
          <p:cNvSpPr>
            <a:spLocks noGrp="1"/>
          </p:cNvSpPr>
          <p:nvPr>
            <p:ph type="sldNum" sz="quarter" idx="12"/>
          </p:nvPr>
        </p:nvSpPr>
        <p:spPr>
          <a:xfrm>
            <a:off x="10891522" y="6408606"/>
            <a:ext cx="485503" cy="365125"/>
          </a:xfrm>
        </p:spPr>
        <p:txBody>
          <a:bodyPr/>
          <a:lstStyle>
            <a:lvl1pPr algn="ctr">
              <a:defRPr/>
            </a:lvl1pPr>
          </a:lstStyle>
          <a:p>
            <a:fld id="{A65DE875-0EE0-344C-801D-59444C92D02A}" type="slidenum">
              <a:rPr lang="en-US" smtClean="0"/>
              <a:t>‹#›</a:t>
            </a:fld>
            <a:endParaRPr lang="en-US"/>
          </a:p>
        </p:txBody>
      </p:sp>
      <p:sp>
        <p:nvSpPr>
          <p:cNvPr id="8" name="文本占位符 7"/>
          <p:cNvSpPr>
            <a:spLocks noGrp="1"/>
          </p:cNvSpPr>
          <p:nvPr>
            <p:ph type="body" sz="quarter" idx="13" hasCustomPrompt="1"/>
          </p:nvPr>
        </p:nvSpPr>
        <p:spPr>
          <a:xfrm>
            <a:off x="266700" y="245270"/>
            <a:ext cx="831851" cy="571500"/>
          </a:xfrm>
        </p:spPr>
        <p:txBody>
          <a:bodyPr lIns="0" tIns="0" rIns="0" bIns="0" anchor="ctr">
            <a:noAutofit/>
          </a:bodyPr>
          <a:lstStyle>
            <a:lvl1pPr marL="0" indent="0" algn="ctr">
              <a:buNone/>
              <a:defRPr sz="3200"/>
            </a:lvl1pPr>
          </a:lstStyle>
          <a:p>
            <a:pPr lvl="0"/>
            <a:r>
              <a:rPr lang="en-US" altLang="zh-CN" dirty="0"/>
              <a:t>01</a:t>
            </a:r>
            <a:endParaRPr lang="zh-CN" altLang="en-US" dirty="0"/>
          </a:p>
        </p:txBody>
      </p:sp>
    </p:spTree>
    <p:extLst>
      <p:ext uri="{BB962C8B-B14F-4D97-AF65-F5344CB8AC3E}">
        <p14:creationId xmlns:p14="http://schemas.microsoft.com/office/powerpoint/2010/main" val="133476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KSO_FD"/>
          <p:cNvSpPr>
            <a:spLocks noGrp="1"/>
          </p:cNvSpPr>
          <p:nvPr>
            <p:ph type="dt" sz="half" idx="10"/>
          </p:nvPr>
        </p:nvSpPr>
        <p:spPr/>
        <p:txBody>
          <a:bodyPr/>
          <a:lstStyle/>
          <a:p>
            <a:fld id="{D835C680-32A1-3243-89FE-F34B9FD69B7C}" type="datetime1">
              <a:rPr lang="en-US" smtClean="0"/>
              <a:t>7/4/18</a:t>
            </a:fld>
            <a:endParaRPr lang="en-US"/>
          </a:p>
        </p:txBody>
      </p:sp>
      <p:sp>
        <p:nvSpPr>
          <p:cNvPr id="3" name="KSO_FT"/>
          <p:cNvSpPr>
            <a:spLocks noGrp="1"/>
          </p:cNvSpPr>
          <p:nvPr>
            <p:ph type="ftr" sz="quarter" idx="11"/>
          </p:nvPr>
        </p:nvSpPr>
        <p:spPr/>
        <p:txBody>
          <a:bodyPr/>
          <a:lstStyle/>
          <a:p>
            <a:endParaRPr lang="en-US"/>
          </a:p>
        </p:txBody>
      </p:sp>
      <p:sp>
        <p:nvSpPr>
          <p:cNvPr id="4"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1597285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KSO_BT1"/>
          <p:cNvSpPr>
            <a:spLocks noGrp="1"/>
          </p:cNvSpPr>
          <p:nvPr>
            <p:ph type="title"/>
          </p:nvPr>
        </p:nvSpPr>
        <p:spPr>
          <a:xfrm>
            <a:off x="1144590" y="533402"/>
            <a:ext cx="3932237" cy="1600200"/>
          </a:xfrm>
        </p:spPr>
        <p:txBody>
          <a:bodyPr anchor="b"/>
          <a:lstStyle>
            <a:lvl1pPr>
              <a:defRPr sz="3200"/>
            </a:lvl1pPr>
          </a:lstStyle>
          <a:p>
            <a:r>
              <a:rPr lang="zh-CN" altLang="en-US"/>
              <a:t>单击此处编辑母版标题样式</a:t>
            </a:r>
            <a:endParaRPr lang="en-US" dirty="0"/>
          </a:p>
        </p:txBody>
      </p:sp>
      <p:sp>
        <p:nvSpPr>
          <p:cNvPr id="3" name="KSO_BC1"/>
          <p:cNvSpPr>
            <a:spLocks noGrp="1"/>
          </p:cNvSpPr>
          <p:nvPr>
            <p:ph idx="1"/>
          </p:nvPr>
        </p:nvSpPr>
        <p:spPr>
          <a:xfrm>
            <a:off x="5487989" y="1063629"/>
            <a:ext cx="6172200" cy="4873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p:txBody>
      </p:sp>
      <p:sp>
        <p:nvSpPr>
          <p:cNvPr id="4" name="KSO_BC2"/>
          <p:cNvSpPr>
            <a:spLocks noGrp="1"/>
          </p:cNvSpPr>
          <p:nvPr>
            <p:ph type="body" sz="half" idx="2"/>
          </p:nvPr>
        </p:nvSpPr>
        <p:spPr>
          <a:xfrm>
            <a:off x="1144590" y="2133602"/>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KSO_FD"/>
          <p:cNvSpPr>
            <a:spLocks noGrp="1"/>
          </p:cNvSpPr>
          <p:nvPr>
            <p:ph type="dt" sz="half" idx="10"/>
          </p:nvPr>
        </p:nvSpPr>
        <p:spPr/>
        <p:txBody>
          <a:bodyPr/>
          <a:lstStyle/>
          <a:p>
            <a:fld id="{02A41688-1950-0348-A0D0-6563B9A71218}" type="datetime1">
              <a:rPr lang="en-US" smtClean="0"/>
              <a:t>7/4/18</a:t>
            </a:fld>
            <a:endParaRPr lang="en-US"/>
          </a:p>
        </p:txBody>
      </p:sp>
      <p:sp>
        <p:nvSpPr>
          <p:cNvPr id="6" name="KSO_FT"/>
          <p:cNvSpPr>
            <a:spLocks noGrp="1"/>
          </p:cNvSpPr>
          <p:nvPr>
            <p:ph type="ftr" sz="quarter" idx="11"/>
          </p:nvPr>
        </p:nvSpPr>
        <p:spPr/>
        <p:txBody>
          <a:bodyPr/>
          <a:lstStyle/>
          <a:p>
            <a:endParaRPr lang="en-US"/>
          </a:p>
        </p:txBody>
      </p:sp>
      <p:sp>
        <p:nvSpPr>
          <p:cNvPr id="7" name="KSO_FN"/>
          <p:cNvSpPr>
            <a:spLocks noGrp="1"/>
          </p:cNvSpPr>
          <p:nvPr>
            <p:ph type="sldNum" sz="quarter" idx="12"/>
          </p:nvPr>
        </p:nvSpPr>
        <p:spPr/>
        <p:txBody>
          <a:bodyPr/>
          <a:lstStyle/>
          <a:p>
            <a:fld id="{A65DE875-0EE0-344C-801D-59444C92D02A}" type="slidenum">
              <a:rPr lang="en-US" smtClean="0"/>
              <a:t>‹#›</a:t>
            </a:fld>
            <a:endParaRPr lang="en-US"/>
          </a:p>
        </p:txBody>
      </p:sp>
    </p:spTree>
    <p:extLst>
      <p:ext uri="{BB962C8B-B14F-4D97-AF65-F5344CB8AC3E}">
        <p14:creationId xmlns:p14="http://schemas.microsoft.com/office/powerpoint/2010/main" val="589008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矩形 7"/>
          <p:cNvSpPr/>
          <p:nvPr/>
        </p:nvSpPr>
        <p:spPr>
          <a:xfrm>
            <a:off x="10914739" y="6435634"/>
            <a:ext cx="439061" cy="4223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cxnSp>
        <p:nvCxnSpPr>
          <p:cNvPr id="16" name="直接连接符 15"/>
          <p:cNvCxnSpPr/>
          <p:nvPr/>
        </p:nvCxnSpPr>
        <p:spPr>
          <a:xfrm>
            <a:off x="0" y="6705603"/>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KSO_BC1"/>
          <p:cNvSpPr>
            <a:spLocks noGrp="1"/>
          </p:cNvSpPr>
          <p:nvPr>
            <p:ph type="body" idx="1"/>
          </p:nvPr>
        </p:nvSpPr>
        <p:spPr>
          <a:xfrm>
            <a:off x="452845" y="1166636"/>
            <a:ext cx="11149315" cy="5193212"/>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p:txBody>
      </p:sp>
      <p:sp>
        <p:nvSpPr>
          <p:cNvPr id="4" name="KSO_FD"/>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4F625C-D1E1-C44C-AED4-685CCDAAD409}" type="datetime1">
              <a:rPr lang="en-US" smtClean="0"/>
              <a:t>7/4/18</a:t>
            </a:fld>
            <a:endParaRPr lang="en-US"/>
          </a:p>
        </p:txBody>
      </p:sp>
      <p:sp>
        <p:nvSpPr>
          <p:cNvPr id="5" name="KSO_FT"/>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1" name="矩形 10"/>
          <p:cNvSpPr/>
          <p:nvPr/>
        </p:nvSpPr>
        <p:spPr>
          <a:xfrm>
            <a:off x="1103085" y="243840"/>
            <a:ext cx="11088915" cy="575669"/>
          </a:xfrm>
          <a:prstGeom prst="rect">
            <a:avLst/>
          </a:prstGeom>
          <a:solidFill>
            <a:srgbClr val="963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2" name="矩形 11"/>
          <p:cNvSpPr/>
          <p:nvPr/>
        </p:nvSpPr>
        <p:spPr>
          <a:xfrm>
            <a:off x="1" y="243840"/>
            <a:ext cx="267063" cy="575669"/>
          </a:xfrm>
          <a:prstGeom prst="rect">
            <a:avLst/>
          </a:prstGeom>
          <a:solidFill>
            <a:srgbClr val="963B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4" name="矩形 13"/>
          <p:cNvSpPr/>
          <p:nvPr/>
        </p:nvSpPr>
        <p:spPr>
          <a:xfrm>
            <a:off x="10914739" y="225216"/>
            <a:ext cx="952136" cy="615677"/>
          </a:xfrm>
          <a:prstGeom prst="rect">
            <a:avLst/>
          </a:prstGeom>
          <a:blipFill dpi="0" rotWithShape="1">
            <a:blip r:embed="rId14" cstate="print">
              <a:extLst>
                <a:ext uri="{28A0092B-C50C-407E-A947-70E740481C1C}">
                  <a14:useLocalDpi xmlns:a14="http://schemas.microsoft.com/office/drawing/2010/main" val="0"/>
                </a:ext>
              </a:extLst>
            </a:blip>
            <a:srcRect/>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KSO_BT1"/>
          <p:cNvSpPr>
            <a:spLocks noGrp="1"/>
          </p:cNvSpPr>
          <p:nvPr>
            <p:ph type="title"/>
          </p:nvPr>
        </p:nvSpPr>
        <p:spPr>
          <a:xfrm>
            <a:off x="1114705" y="243840"/>
            <a:ext cx="9665980" cy="557349"/>
          </a:xfrm>
          <a:prstGeom prst="rect">
            <a:avLst/>
          </a:prstGeom>
        </p:spPr>
        <p:txBody>
          <a:bodyPr vert="horz" lIns="91440" tIns="45720" rIns="91440" bIns="45720" rtlCol="0" anchor="b">
            <a:normAutofit/>
          </a:bodyPr>
          <a:lstStyle/>
          <a:p>
            <a:r>
              <a:rPr lang="zh-CN" altLang="en-US" dirty="0"/>
              <a:t>单击此处编辑母版标题样式</a:t>
            </a:r>
            <a:endParaRPr lang="en-US" dirty="0"/>
          </a:p>
        </p:txBody>
      </p:sp>
      <p:sp>
        <p:nvSpPr>
          <p:cNvPr id="6" name="KSO_FN"/>
          <p:cNvSpPr>
            <a:spLocks noGrp="1"/>
          </p:cNvSpPr>
          <p:nvPr>
            <p:ph type="sldNum" sz="quarter" idx="4"/>
          </p:nvPr>
        </p:nvSpPr>
        <p:spPr>
          <a:xfrm>
            <a:off x="10891514" y="6417315"/>
            <a:ext cx="522519" cy="365125"/>
          </a:xfrm>
          <a:prstGeom prst="rect">
            <a:avLst/>
          </a:prstGeom>
        </p:spPr>
        <p:txBody>
          <a:bodyPr vert="horz" lIns="91440" tIns="45720" rIns="91440" bIns="45720" rtlCol="0" anchor="ctr"/>
          <a:lstStyle>
            <a:lvl1pPr algn="ctr">
              <a:defRPr sz="1200">
                <a:solidFill>
                  <a:schemeClr val="bg1"/>
                </a:solidFill>
              </a:defRPr>
            </a:lvl1pPr>
          </a:lstStyle>
          <a:p>
            <a:fld id="{A65DE875-0EE0-344C-801D-59444C92D02A}" type="slidenum">
              <a:rPr lang="en-US" smtClean="0"/>
              <a:t>‹#›</a:t>
            </a:fld>
            <a:endParaRPr lang="en-US"/>
          </a:p>
        </p:txBody>
      </p:sp>
    </p:spTree>
    <p:extLst>
      <p:ext uri="{BB962C8B-B14F-4D97-AF65-F5344CB8AC3E}">
        <p14:creationId xmlns:p14="http://schemas.microsoft.com/office/powerpoint/2010/main" val="932711407"/>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Lst>
  <p:hf hdr="0" ftr="0" dt="0"/>
  <p:txStyles>
    <p:title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p:titleStyle>
    <p:bodyStyle>
      <a:lvl1pPr marL="357188" indent="-357188" algn="just" defTabSz="914400" rtl="0" eaLnBrk="1" latinLnBrk="0" hangingPunct="1">
        <a:lnSpc>
          <a:spcPct val="110000"/>
        </a:lnSpc>
        <a:spcBef>
          <a:spcPts val="1800"/>
        </a:spcBef>
        <a:spcAft>
          <a:spcPts val="0"/>
        </a:spcAft>
        <a:buClr>
          <a:srgbClr val="963B22"/>
        </a:buClr>
        <a:buSzPct val="60000"/>
        <a:buFont typeface="Wingdings" panose="05000000000000000000" pitchFamily="2" charset="2"/>
        <a:buChar char="n"/>
        <a:defRPr sz="2400" kern="1200" baseline="0">
          <a:solidFill>
            <a:schemeClr val="accent1"/>
          </a:solidFill>
          <a:latin typeface="Arial" panose="020B0604020202020204" pitchFamily="34" charset="0"/>
          <a:ea typeface="微软雅黑" panose="020B0503020204020204" pitchFamily="34" charset="-122"/>
          <a:cs typeface="+mn-cs"/>
        </a:defRPr>
      </a:lvl1pPr>
      <a:lvl2pPr marL="357188" indent="-285750" algn="just" defTabSz="914400" rtl="0" eaLnBrk="1" latinLnBrk="0" hangingPunct="1">
        <a:lnSpc>
          <a:spcPct val="130000"/>
        </a:lnSpc>
        <a:spcBef>
          <a:spcPts val="0"/>
        </a:spcBef>
        <a:spcAft>
          <a:spcPts val="600"/>
        </a:spcAft>
        <a:buClr>
          <a:schemeClr val="accent2">
            <a:lumMod val="60000"/>
            <a:lumOff val="40000"/>
          </a:schemeClr>
        </a:buClr>
        <a:buFont typeface="幼圆" panose="02010509060101010101" pitchFamily="49" charset="-122"/>
        <a:buChar char=" "/>
        <a:defRPr sz="2000" kern="1200" baseline="0">
          <a:solidFill>
            <a:srgbClr val="7D7D7D"/>
          </a:solidFill>
          <a:latin typeface="幼圆" panose="02010509060101010101" pitchFamily="49" charset="-122"/>
          <a:ea typeface="幼圆" panose="02010509060101010101" pitchFamily="49"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10.xml"/><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37.xml"/><Relationship Id="rId7" Type="http://schemas.openxmlformats.org/officeDocument/2006/relationships/tags" Target="../tags/tag41.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tiff"/><Relationship Id="rId4" Type="http://schemas.openxmlformats.org/officeDocument/2006/relationships/image" Target="../media/image7.tiff"/></Relationships>
</file>

<file path=ppt/slides/_rels/slide15.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18" Type="http://schemas.openxmlformats.org/officeDocument/2006/relationships/notesSlide" Target="../notesSlides/notesSlide15.xml"/><Relationship Id="rId3" Type="http://schemas.openxmlformats.org/officeDocument/2006/relationships/tags" Target="../tags/tag45.xml"/><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slideLayout" Target="../slideLayouts/slideLayout2.xml"/><Relationship Id="rId2" Type="http://schemas.openxmlformats.org/officeDocument/2006/relationships/tags" Target="../tags/tag44.xml"/><Relationship Id="rId16" Type="http://schemas.openxmlformats.org/officeDocument/2006/relationships/tags" Target="../tags/tag58.xml"/><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tags" Target="../tags/tag57.xml"/><Relationship Id="rId10" Type="http://schemas.openxmlformats.org/officeDocument/2006/relationships/tags" Target="../tags/tag52.xml"/><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tags" Target="../tags/tag56.xml"/></Relationships>
</file>

<file path=ppt/slides/_rels/slide16.xml.rels><?xml version="1.0" encoding="UTF-8" standalone="yes"?>
<Relationships xmlns="http://schemas.openxmlformats.org/package/2006/relationships"><Relationship Id="rId8" Type="http://schemas.openxmlformats.org/officeDocument/2006/relationships/tags" Target="../tags/tag66.xml"/><Relationship Id="rId13" Type="http://schemas.openxmlformats.org/officeDocument/2006/relationships/tags" Target="../tags/tag71.xml"/><Relationship Id="rId18" Type="http://schemas.openxmlformats.org/officeDocument/2006/relationships/notesSlide" Target="../notesSlides/notesSlide16.xml"/><Relationship Id="rId3" Type="http://schemas.openxmlformats.org/officeDocument/2006/relationships/tags" Target="../tags/tag61.xml"/><Relationship Id="rId7" Type="http://schemas.openxmlformats.org/officeDocument/2006/relationships/tags" Target="../tags/tag65.xml"/><Relationship Id="rId12" Type="http://schemas.openxmlformats.org/officeDocument/2006/relationships/tags" Target="../tags/tag70.xml"/><Relationship Id="rId17" Type="http://schemas.openxmlformats.org/officeDocument/2006/relationships/slideLayout" Target="../slideLayouts/slideLayout2.xml"/><Relationship Id="rId2" Type="http://schemas.openxmlformats.org/officeDocument/2006/relationships/tags" Target="../tags/tag60.xml"/><Relationship Id="rId16" Type="http://schemas.openxmlformats.org/officeDocument/2006/relationships/tags" Target="../tags/tag74.xml"/><Relationship Id="rId1" Type="http://schemas.openxmlformats.org/officeDocument/2006/relationships/tags" Target="../tags/tag59.xml"/><Relationship Id="rId6" Type="http://schemas.openxmlformats.org/officeDocument/2006/relationships/tags" Target="../tags/tag64.xml"/><Relationship Id="rId11" Type="http://schemas.openxmlformats.org/officeDocument/2006/relationships/tags" Target="../tags/tag69.xml"/><Relationship Id="rId5" Type="http://schemas.openxmlformats.org/officeDocument/2006/relationships/tags" Target="../tags/tag63.xml"/><Relationship Id="rId15" Type="http://schemas.openxmlformats.org/officeDocument/2006/relationships/tags" Target="../tags/tag73.xml"/><Relationship Id="rId10" Type="http://schemas.openxmlformats.org/officeDocument/2006/relationships/tags" Target="../tags/tag68.xml"/><Relationship Id="rId4" Type="http://schemas.openxmlformats.org/officeDocument/2006/relationships/tags" Target="../tags/tag62.xml"/><Relationship Id="rId9" Type="http://schemas.openxmlformats.org/officeDocument/2006/relationships/tags" Target="../tags/tag67.xml"/><Relationship Id="rId14" Type="http://schemas.openxmlformats.org/officeDocument/2006/relationships/tags" Target="../tags/tag7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tags" Target="../tags/tag82.xml"/><Relationship Id="rId13" Type="http://schemas.openxmlformats.org/officeDocument/2006/relationships/notesSlide" Target="../notesSlides/notesSlide18.xml"/><Relationship Id="rId3" Type="http://schemas.openxmlformats.org/officeDocument/2006/relationships/tags" Target="../tags/tag77.xml"/><Relationship Id="rId7" Type="http://schemas.openxmlformats.org/officeDocument/2006/relationships/tags" Target="../tags/tag81.xml"/><Relationship Id="rId12"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tags" Target="../tags/tag80.xml"/><Relationship Id="rId11" Type="http://schemas.openxmlformats.org/officeDocument/2006/relationships/tags" Target="../tags/tag85.xml"/><Relationship Id="rId5" Type="http://schemas.openxmlformats.org/officeDocument/2006/relationships/tags" Target="../tags/tag79.xml"/><Relationship Id="rId10" Type="http://schemas.openxmlformats.org/officeDocument/2006/relationships/tags" Target="../tags/tag84.xml"/><Relationship Id="rId4" Type="http://schemas.openxmlformats.org/officeDocument/2006/relationships/tags" Target="../tags/tag78.xml"/><Relationship Id="rId9" Type="http://schemas.openxmlformats.org/officeDocument/2006/relationships/tags" Target="../tags/tag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3.xml"/><Relationship Id="rId7"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s>
</file>

<file path=ppt/slides/_rels/slide3.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tags" Target="../tags/tag19.xml"/><Relationship Id="rId18" Type="http://schemas.openxmlformats.org/officeDocument/2006/relationships/tags" Target="../tags/tag24.xml"/><Relationship Id="rId3" Type="http://schemas.openxmlformats.org/officeDocument/2006/relationships/tags" Target="../tags/tag9.xml"/><Relationship Id="rId21" Type="http://schemas.openxmlformats.org/officeDocument/2006/relationships/tags" Target="../tags/tag27.xml"/><Relationship Id="rId7" Type="http://schemas.openxmlformats.org/officeDocument/2006/relationships/tags" Target="../tags/tag13.xml"/><Relationship Id="rId12" Type="http://schemas.openxmlformats.org/officeDocument/2006/relationships/tags" Target="../tags/tag18.xml"/><Relationship Id="rId17" Type="http://schemas.openxmlformats.org/officeDocument/2006/relationships/tags" Target="../tags/tag23.xml"/><Relationship Id="rId2" Type="http://schemas.openxmlformats.org/officeDocument/2006/relationships/tags" Target="../tags/tag8.xml"/><Relationship Id="rId16" Type="http://schemas.openxmlformats.org/officeDocument/2006/relationships/tags" Target="../tags/tag22.xml"/><Relationship Id="rId20" Type="http://schemas.openxmlformats.org/officeDocument/2006/relationships/tags" Target="../tags/tag26.xml"/><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tags" Target="../tags/tag17.xml"/><Relationship Id="rId5" Type="http://schemas.openxmlformats.org/officeDocument/2006/relationships/tags" Target="../tags/tag11.xml"/><Relationship Id="rId15" Type="http://schemas.openxmlformats.org/officeDocument/2006/relationships/tags" Target="../tags/tag21.xml"/><Relationship Id="rId23" Type="http://schemas.openxmlformats.org/officeDocument/2006/relationships/notesSlide" Target="../notesSlides/notesSlide3.xml"/><Relationship Id="rId10" Type="http://schemas.openxmlformats.org/officeDocument/2006/relationships/tags" Target="../tags/tag16.xml"/><Relationship Id="rId19" Type="http://schemas.openxmlformats.org/officeDocument/2006/relationships/tags" Target="../tags/tag25.xml"/><Relationship Id="rId4" Type="http://schemas.openxmlformats.org/officeDocument/2006/relationships/tags" Target="../tags/tag10.xml"/><Relationship Id="rId9" Type="http://schemas.openxmlformats.org/officeDocument/2006/relationships/tags" Target="../tags/tag15.xml"/><Relationship Id="rId14" Type="http://schemas.openxmlformats.org/officeDocument/2006/relationships/tags" Target="../tags/tag20.xml"/><Relationship Id="rId22"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jp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hyperlink" Target="https://youtube.com/watch?v=Pk9GftvW5TM" TargetMode="Externa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11A83-5376-EE4A-9F23-9E98CD6011ED}"/>
              </a:ext>
            </a:extLst>
          </p:cNvPr>
          <p:cNvSpPr>
            <a:spLocks noGrp="1"/>
          </p:cNvSpPr>
          <p:nvPr>
            <p:ph type="ctrTitle"/>
          </p:nvPr>
        </p:nvSpPr>
        <p:spPr>
          <a:xfrm>
            <a:off x="174167" y="2785533"/>
            <a:ext cx="7373263" cy="1123547"/>
          </a:xfrm>
        </p:spPr>
        <p:txBody>
          <a:bodyPr>
            <a:noAutofit/>
          </a:bodyPr>
          <a:lstStyle/>
          <a:p>
            <a:r>
              <a:rPr lang="en-US" sz="5400" dirty="0">
                <a:latin typeface="+mn-lt"/>
              </a:rPr>
              <a:t>ICT in Higher Education </a:t>
            </a:r>
            <a:br>
              <a:rPr lang="en-US" sz="5400" dirty="0">
                <a:latin typeface="+mn-lt"/>
              </a:rPr>
            </a:br>
            <a:r>
              <a:rPr lang="en-US" sz="5400" dirty="0">
                <a:latin typeface="+mn-lt"/>
              </a:rPr>
              <a:t>in Lithuania</a:t>
            </a:r>
          </a:p>
        </p:txBody>
      </p:sp>
    </p:spTree>
    <p:extLst>
      <p:ext uri="{BB962C8B-B14F-4D97-AF65-F5344CB8AC3E}">
        <p14:creationId xmlns:p14="http://schemas.microsoft.com/office/powerpoint/2010/main" val="634204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474EA-778C-A940-861B-6BB86E072A56}"/>
              </a:ext>
            </a:extLst>
          </p:cNvPr>
          <p:cNvSpPr>
            <a:spLocks noGrp="1"/>
          </p:cNvSpPr>
          <p:nvPr>
            <p:ph type="title"/>
          </p:nvPr>
        </p:nvSpPr>
        <p:spPr/>
        <p:txBody>
          <a:bodyPr/>
          <a:lstStyle/>
          <a:p>
            <a:r>
              <a:rPr lang="en-US" dirty="0"/>
              <a:t>Higher Education in Lithuania</a:t>
            </a:r>
          </a:p>
        </p:txBody>
      </p:sp>
      <p:sp>
        <p:nvSpPr>
          <p:cNvPr id="3" name="Content Placeholder 2">
            <a:extLst>
              <a:ext uri="{FF2B5EF4-FFF2-40B4-BE49-F238E27FC236}">
                <a16:creationId xmlns:a16="http://schemas.microsoft.com/office/drawing/2014/main" id="{F9B852D4-8BE6-6547-85AC-4995F71A6618}"/>
              </a:ext>
            </a:extLst>
          </p:cNvPr>
          <p:cNvSpPr>
            <a:spLocks noGrp="1"/>
          </p:cNvSpPr>
          <p:nvPr>
            <p:ph idx="1"/>
          </p:nvPr>
        </p:nvSpPr>
        <p:spPr>
          <a:xfrm>
            <a:off x="1114705" y="1377423"/>
            <a:ext cx="10891028" cy="1069443"/>
          </a:xfrm>
        </p:spPr>
        <p:txBody>
          <a:bodyPr>
            <a:noAutofit/>
          </a:bodyPr>
          <a:lstStyle/>
          <a:p>
            <a:pPr marL="0" indent="0">
              <a:lnSpc>
                <a:spcPct val="100000"/>
              </a:lnSpc>
              <a:buSzPct val="100000"/>
              <a:buNone/>
            </a:pPr>
            <a:r>
              <a:rPr lang="en-US" sz="3600" dirty="0"/>
              <a:t> There are two types of higher education institutions:</a:t>
            </a:r>
          </a:p>
        </p:txBody>
      </p:sp>
      <p:sp>
        <p:nvSpPr>
          <p:cNvPr id="4" name="Slide Number Placeholder 3">
            <a:extLst>
              <a:ext uri="{FF2B5EF4-FFF2-40B4-BE49-F238E27FC236}">
                <a16:creationId xmlns:a16="http://schemas.microsoft.com/office/drawing/2014/main" id="{7A697709-3BE2-1F45-8EBD-A5CA1451F56B}"/>
              </a:ext>
            </a:extLst>
          </p:cNvPr>
          <p:cNvSpPr>
            <a:spLocks noGrp="1"/>
          </p:cNvSpPr>
          <p:nvPr>
            <p:ph type="sldNum" sz="quarter" idx="12"/>
          </p:nvPr>
        </p:nvSpPr>
        <p:spPr/>
        <p:txBody>
          <a:bodyPr/>
          <a:lstStyle/>
          <a:p>
            <a:fld id="{A65DE875-0EE0-344C-801D-59444C92D02A}" type="slidenum">
              <a:rPr lang="en-US" smtClean="0"/>
              <a:t>10</a:t>
            </a:fld>
            <a:endParaRPr lang="en-US"/>
          </a:p>
        </p:txBody>
      </p:sp>
      <p:sp>
        <p:nvSpPr>
          <p:cNvPr id="7" name="MH_SubTitle_1"/>
          <p:cNvSpPr/>
          <p:nvPr>
            <p:custDataLst>
              <p:tags r:id="rId1"/>
            </p:custDataLst>
          </p:nvPr>
        </p:nvSpPr>
        <p:spPr>
          <a:xfrm>
            <a:off x="2116111" y="2755571"/>
            <a:ext cx="1262090" cy="946567"/>
          </a:xfrm>
          <a:custGeom>
            <a:avLst/>
            <a:gdLst>
              <a:gd name="connsiteX0" fmla="*/ 203609 w 1526969"/>
              <a:gd name="connsiteY0" fmla="*/ 712726 h 1526969"/>
              <a:gd name="connsiteX1" fmla="*/ 241774 w 1526969"/>
              <a:gd name="connsiteY1" fmla="*/ 750890 h 1526969"/>
              <a:gd name="connsiteX2" fmla="*/ 152679 w 1526969"/>
              <a:gd name="connsiteY2" fmla="*/ 839985 h 1526969"/>
              <a:gd name="connsiteX3" fmla="*/ 763313 w 1526969"/>
              <a:gd name="connsiteY3" fmla="*/ 1450619 h 1526969"/>
              <a:gd name="connsiteX4" fmla="*/ 1488804 w 1526969"/>
              <a:gd name="connsiteY4" fmla="*/ 725129 h 1526969"/>
              <a:gd name="connsiteX5" fmla="*/ 1526969 w 1526969"/>
              <a:gd name="connsiteY5" fmla="*/ 763293 h 1526969"/>
              <a:gd name="connsiteX6" fmla="*/ 801478 w 1526969"/>
              <a:gd name="connsiteY6" fmla="*/ 1488784 h 1526969"/>
              <a:gd name="connsiteX7" fmla="*/ 763294 w 1526969"/>
              <a:gd name="connsiteY7" fmla="*/ 1526968 h 1526969"/>
              <a:gd name="connsiteX8" fmla="*/ 763293 w 1526969"/>
              <a:gd name="connsiteY8" fmla="*/ 1526969 h 1526969"/>
              <a:gd name="connsiteX9" fmla="*/ 725129 w 1526969"/>
              <a:gd name="connsiteY9" fmla="*/ 1488804 h 1526969"/>
              <a:gd name="connsiteX10" fmla="*/ 725129 w 1526969"/>
              <a:gd name="connsiteY10" fmla="*/ 1488803 h 1526969"/>
              <a:gd name="connsiteX11" fmla="*/ 114495 w 1526969"/>
              <a:gd name="connsiteY11" fmla="*/ 878169 h 1526969"/>
              <a:gd name="connsiteX12" fmla="*/ 114494 w 1526969"/>
              <a:gd name="connsiteY12" fmla="*/ 878170 h 1526969"/>
              <a:gd name="connsiteX13" fmla="*/ 76330 w 1526969"/>
              <a:gd name="connsiteY13" fmla="*/ 840005 h 1526969"/>
              <a:gd name="connsiteX14" fmla="*/ 76330 w 1526969"/>
              <a:gd name="connsiteY14" fmla="*/ 840004 h 1526969"/>
              <a:gd name="connsiteX15" fmla="*/ 114514 w 1526969"/>
              <a:gd name="connsiteY15" fmla="*/ 801821 h 1526969"/>
              <a:gd name="connsiteX16" fmla="*/ 763675 w 1526969"/>
              <a:gd name="connsiteY16" fmla="*/ 0 h 1526969"/>
              <a:gd name="connsiteX17" fmla="*/ 801840 w 1526969"/>
              <a:gd name="connsiteY17" fmla="*/ 38164 h 1526969"/>
              <a:gd name="connsiteX18" fmla="*/ 801839 w 1526969"/>
              <a:gd name="connsiteY18" fmla="*/ 38165 h 1526969"/>
              <a:gd name="connsiteX19" fmla="*/ 1412474 w 1526969"/>
              <a:gd name="connsiteY19" fmla="*/ 648800 h 1526969"/>
              <a:gd name="connsiteX20" fmla="*/ 1450639 w 1526969"/>
              <a:gd name="connsiteY20" fmla="*/ 686965 h 1526969"/>
              <a:gd name="connsiteX21" fmla="*/ 1412455 w 1526969"/>
              <a:gd name="connsiteY21" fmla="*/ 725148 h 1526969"/>
              <a:gd name="connsiteX22" fmla="*/ 1323359 w 1526969"/>
              <a:gd name="connsiteY22" fmla="*/ 814244 h 1526969"/>
              <a:gd name="connsiteX23" fmla="*/ 1285195 w 1526969"/>
              <a:gd name="connsiteY23" fmla="*/ 776079 h 1526969"/>
              <a:gd name="connsiteX24" fmla="*/ 1374290 w 1526969"/>
              <a:gd name="connsiteY24" fmla="*/ 686984 h 1526969"/>
              <a:gd name="connsiteX25" fmla="*/ 763655 w 1526969"/>
              <a:gd name="connsiteY25" fmla="*/ 76349 h 1526969"/>
              <a:gd name="connsiteX26" fmla="*/ 38164 w 1526969"/>
              <a:gd name="connsiteY26" fmla="*/ 801840 h 1526969"/>
              <a:gd name="connsiteX27" fmla="*/ 0 w 1526969"/>
              <a:gd name="connsiteY27" fmla="*/ 763675 h 15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6969" h="1526969">
                <a:moveTo>
                  <a:pt x="203609" y="712726"/>
                </a:moveTo>
                <a:lnTo>
                  <a:pt x="241774" y="750890"/>
                </a:lnTo>
                <a:lnTo>
                  <a:pt x="152679" y="839985"/>
                </a:lnTo>
                <a:lnTo>
                  <a:pt x="763313" y="1450619"/>
                </a:lnTo>
                <a:lnTo>
                  <a:pt x="1488804" y="725129"/>
                </a:lnTo>
                <a:lnTo>
                  <a:pt x="1526969" y="763293"/>
                </a:lnTo>
                <a:lnTo>
                  <a:pt x="801478" y="1488784"/>
                </a:lnTo>
                <a:lnTo>
                  <a:pt x="763294" y="1526968"/>
                </a:lnTo>
                <a:lnTo>
                  <a:pt x="763293" y="1526969"/>
                </a:lnTo>
                <a:lnTo>
                  <a:pt x="725129" y="1488804"/>
                </a:lnTo>
                <a:lnTo>
                  <a:pt x="725129" y="1488803"/>
                </a:lnTo>
                <a:lnTo>
                  <a:pt x="114495" y="878169"/>
                </a:lnTo>
                <a:lnTo>
                  <a:pt x="114494" y="878170"/>
                </a:lnTo>
                <a:lnTo>
                  <a:pt x="76330" y="840005"/>
                </a:lnTo>
                <a:lnTo>
                  <a:pt x="76330" y="840004"/>
                </a:lnTo>
                <a:lnTo>
                  <a:pt x="114514" y="801821"/>
                </a:lnTo>
                <a:close/>
                <a:moveTo>
                  <a:pt x="763675" y="0"/>
                </a:moveTo>
                <a:lnTo>
                  <a:pt x="801840" y="38164"/>
                </a:lnTo>
                <a:lnTo>
                  <a:pt x="801839" y="38165"/>
                </a:lnTo>
                <a:lnTo>
                  <a:pt x="1412474" y="648800"/>
                </a:lnTo>
                <a:lnTo>
                  <a:pt x="1450639" y="686965"/>
                </a:lnTo>
                <a:lnTo>
                  <a:pt x="1412455" y="725148"/>
                </a:lnTo>
                <a:lnTo>
                  <a:pt x="1323359" y="814244"/>
                </a:lnTo>
                <a:lnTo>
                  <a:pt x="1285195" y="776079"/>
                </a:lnTo>
                <a:lnTo>
                  <a:pt x="1374290" y="686984"/>
                </a:lnTo>
                <a:lnTo>
                  <a:pt x="763655" y="76349"/>
                </a:lnTo>
                <a:lnTo>
                  <a:pt x="38164" y="801840"/>
                </a:lnTo>
                <a:lnTo>
                  <a:pt x="0" y="763675"/>
                </a:lnTo>
                <a:close/>
              </a:path>
            </a:pathLst>
          </a:custGeom>
          <a:gradFill flip="none" rotWithShape="1">
            <a:gsLst>
              <a:gs pos="0">
                <a:schemeClr val="accent1">
                  <a:lumMod val="20000"/>
                  <a:lumOff val="80000"/>
                </a:schemeClr>
              </a:gs>
              <a:gs pos="51712">
                <a:schemeClr val="accent1"/>
              </a:gs>
              <a:gs pos="100000">
                <a:schemeClr val="tx2">
                  <a:lumMod val="20000"/>
                  <a:lumOff val="80000"/>
                </a:schemeClr>
              </a:gs>
            </a:gsLst>
            <a:lin ang="0" scaled="1"/>
            <a:tileRect/>
          </a:gradFill>
        </p:spPr>
        <p:txBody>
          <a:bodyPr anchor="ctr">
            <a:normAutofit/>
          </a:bodyPr>
          <a:lstStyle/>
          <a:p>
            <a:pPr algn="ctr" eaLnBrk="1" fontAlgn="auto" hangingPunct="1">
              <a:spcBef>
                <a:spcPts val="0"/>
              </a:spcBef>
              <a:spcAft>
                <a:spcPts val="0"/>
              </a:spcAft>
              <a:defRPr/>
            </a:pPr>
            <a:r>
              <a:rPr lang="en-US" altLang="zh-CN" sz="4800" b="1">
                <a:solidFill>
                  <a:schemeClr val="accent1"/>
                </a:solidFill>
              </a:rPr>
              <a:t>I</a:t>
            </a:r>
            <a:endParaRPr lang="zh-CN" altLang="en-US" sz="4800" b="1" dirty="0" err="1">
              <a:solidFill>
                <a:schemeClr val="accent1"/>
              </a:solidFill>
            </a:endParaRPr>
          </a:p>
        </p:txBody>
      </p:sp>
      <p:sp>
        <p:nvSpPr>
          <p:cNvPr id="8" name="MH_Text_1"/>
          <p:cNvSpPr/>
          <p:nvPr>
            <p:custDataLst>
              <p:tags r:id="rId2"/>
            </p:custDataLst>
          </p:nvPr>
        </p:nvSpPr>
        <p:spPr>
          <a:xfrm>
            <a:off x="3624203" y="2343029"/>
            <a:ext cx="7766608" cy="1771650"/>
          </a:xfrm>
          <a:prstGeom prst="rect">
            <a:avLst/>
          </a:prstGeom>
        </p:spPr>
        <p:txBody>
          <a:bodyPr lIns="0" tIns="0" rIns="0" bIns="0" anchor="ctr">
            <a:noAutofit/>
          </a:bodyPr>
          <a:lstStyle/>
          <a:p>
            <a:pPr>
              <a:lnSpc>
                <a:spcPct val="130000"/>
              </a:lnSpc>
              <a:defRPr/>
            </a:pPr>
            <a:r>
              <a:rPr lang="en-US" altLang="zh-CN" sz="3600" kern="0" dirty="0">
                <a:solidFill>
                  <a:schemeClr val="accent1"/>
                </a:solidFill>
                <a:cs typeface="宋体" panose="02010600030101010101" pitchFamily="2" charset="-122"/>
              </a:rPr>
              <a:t>Universities, academies or seminary</a:t>
            </a:r>
          </a:p>
        </p:txBody>
      </p:sp>
      <p:sp>
        <p:nvSpPr>
          <p:cNvPr id="9" name="MH_SubTitle_2"/>
          <p:cNvSpPr/>
          <p:nvPr>
            <p:custDataLst>
              <p:tags r:id="rId3"/>
            </p:custDataLst>
          </p:nvPr>
        </p:nvSpPr>
        <p:spPr>
          <a:xfrm>
            <a:off x="2116111" y="4639399"/>
            <a:ext cx="1262090" cy="946568"/>
          </a:xfrm>
          <a:custGeom>
            <a:avLst/>
            <a:gdLst>
              <a:gd name="connsiteX0" fmla="*/ 203609 w 1526969"/>
              <a:gd name="connsiteY0" fmla="*/ 712726 h 1526969"/>
              <a:gd name="connsiteX1" fmla="*/ 241774 w 1526969"/>
              <a:gd name="connsiteY1" fmla="*/ 750890 h 1526969"/>
              <a:gd name="connsiteX2" fmla="*/ 152679 w 1526969"/>
              <a:gd name="connsiteY2" fmla="*/ 839985 h 1526969"/>
              <a:gd name="connsiteX3" fmla="*/ 763313 w 1526969"/>
              <a:gd name="connsiteY3" fmla="*/ 1450619 h 1526969"/>
              <a:gd name="connsiteX4" fmla="*/ 1488804 w 1526969"/>
              <a:gd name="connsiteY4" fmla="*/ 725129 h 1526969"/>
              <a:gd name="connsiteX5" fmla="*/ 1526969 w 1526969"/>
              <a:gd name="connsiteY5" fmla="*/ 763293 h 1526969"/>
              <a:gd name="connsiteX6" fmla="*/ 801478 w 1526969"/>
              <a:gd name="connsiteY6" fmla="*/ 1488784 h 1526969"/>
              <a:gd name="connsiteX7" fmla="*/ 763294 w 1526969"/>
              <a:gd name="connsiteY7" fmla="*/ 1526968 h 1526969"/>
              <a:gd name="connsiteX8" fmla="*/ 763293 w 1526969"/>
              <a:gd name="connsiteY8" fmla="*/ 1526969 h 1526969"/>
              <a:gd name="connsiteX9" fmla="*/ 725129 w 1526969"/>
              <a:gd name="connsiteY9" fmla="*/ 1488804 h 1526969"/>
              <a:gd name="connsiteX10" fmla="*/ 725129 w 1526969"/>
              <a:gd name="connsiteY10" fmla="*/ 1488803 h 1526969"/>
              <a:gd name="connsiteX11" fmla="*/ 114495 w 1526969"/>
              <a:gd name="connsiteY11" fmla="*/ 878169 h 1526969"/>
              <a:gd name="connsiteX12" fmla="*/ 114494 w 1526969"/>
              <a:gd name="connsiteY12" fmla="*/ 878170 h 1526969"/>
              <a:gd name="connsiteX13" fmla="*/ 76330 w 1526969"/>
              <a:gd name="connsiteY13" fmla="*/ 840005 h 1526969"/>
              <a:gd name="connsiteX14" fmla="*/ 76330 w 1526969"/>
              <a:gd name="connsiteY14" fmla="*/ 840004 h 1526969"/>
              <a:gd name="connsiteX15" fmla="*/ 114514 w 1526969"/>
              <a:gd name="connsiteY15" fmla="*/ 801821 h 1526969"/>
              <a:gd name="connsiteX16" fmla="*/ 763675 w 1526969"/>
              <a:gd name="connsiteY16" fmla="*/ 0 h 1526969"/>
              <a:gd name="connsiteX17" fmla="*/ 801840 w 1526969"/>
              <a:gd name="connsiteY17" fmla="*/ 38164 h 1526969"/>
              <a:gd name="connsiteX18" fmla="*/ 801839 w 1526969"/>
              <a:gd name="connsiteY18" fmla="*/ 38165 h 1526969"/>
              <a:gd name="connsiteX19" fmla="*/ 1412474 w 1526969"/>
              <a:gd name="connsiteY19" fmla="*/ 648800 h 1526969"/>
              <a:gd name="connsiteX20" fmla="*/ 1450639 w 1526969"/>
              <a:gd name="connsiteY20" fmla="*/ 686965 h 1526969"/>
              <a:gd name="connsiteX21" fmla="*/ 1412455 w 1526969"/>
              <a:gd name="connsiteY21" fmla="*/ 725148 h 1526969"/>
              <a:gd name="connsiteX22" fmla="*/ 1323359 w 1526969"/>
              <a:gd name="connsiteY22" fmla="*/ 814244 h 1526969"/>
              <a:gd name="connsiteX23" fmla="*/ 1285195 w 1526969"/>
              <a:gd name="connsiteY23" fmla="*/ 776079 h 1526969"/>
              <a:gd name="connsiteX24" fmla="*/ 1374290 w 1526969"/>
              <a:gd name="connsiteY24" fmla="*/ 686984 h 1526969"/>
              <a:gd name="connsiteX25" fmla="*/ 763655 w 1526969"/>
              <a:gd name="connsiteY25" fmla="*/ 76349 h 1526969"/>
              <a:gd name="connsiteX26" fmla="*/ 38164 w 1526969"/>
              <a:gd name="connsiteY26" fmla="*/ 801840 h 1526969"/>
              <a:gd name="connsiteX27" fmla="*/ 0 w 1526969"/>
              <a:gd name="connsiteY27" fmla="*/ 763675 h 15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26969" h="1526969">
                <a:moveTo>
                  <a:pt x="203609" y="712726"/>
                </a:moveTo>
                <a:lnTo>
                  <a:pt x="241774" y="750890"/>
                </a:lnTo>
                <a:lnTo>
                  <a:pt x="152679" y="839985"/>
                </a:lnTo>
                <a:lnTo>
                  <a:pt x="763313" y="1450619"/>
                </a:lnTo>
                <a:lnTo>
                  <a:pt x="1488804" y="725129"/>
                </a:lnTo>
                <a:lnTo>
                  <a:pt x="1526969" y="763293"/>
                </a:lnTo>
                <a:lnTo>
                  <a:pt x="801478" y="1488784"/>
                </a:lnTo>
                <a:lnTo>
                  <a:pt x="763294" y="1526968"/>
                </a:lnTo>
                <a:lnTo>
                  <a:pt x="763293" y="1526969"/>
                </a:lnTo>
                <a:lnTo>
                  <a:pt x="725129" y="1488804"/>
                </a:lnTo>
                <a:lnTo>
                  <a:pt x="725129" y="1488803"/>
                </a:lnTo>
                <a:lnTo>
                  <a:pt x="114495" y="878169"/>
                </a:lnTo>
                <a:lnTo>
                  <a:pt x="114494" y="878170"/>
                </a:lnTo>
                <a:lnTo>
                  <a:pt x="76330" y="840005"/>
                </a:lnTo>
                <a:lnTo>
                  <a:pt x="76330" y="840004"/>
                </a:lnTo>
                <a:lnTo>
                  <a:pt x="114514" y="801821"/>
                </a:lnTo>
                <a:close/>
                <a:moveTo>
                  <a:pt x="763675" y="0"/>
                </a:moveTo>
                <a:lnTo>
                  <a:pt x="801840" y="38164"/>
                </a:lnTo>
                <a:lnTo>
                  <a:pt x="801839" y="38165"/>
                </a:lnTo>
                <a:lnTo>
                  <a:pt x="1412474" y="648800"/>
                </a:lnTo>
                <a:lnTo>
                  <a:pt x="1450639" y="686965"/>
                </a:lnTo>
                <a:lnTo>
                  <a:pt x="1412455" y="725148"/>
                </a:lnTo>
                <a:lnTo>
                  <a:pt x="1323359" y="814244"/>
                </a:lnTo>
                <a:lnTo>
                  <a:pt x="1285195" y="776079"/>
                </a:lnTo>
                <a:lnTo>
                  <a:pt x="1374290" y="686984"/>
                </a:lnTo>
                <a:lnTo>
                  <a:pt x="763655" y="76349"/>
                </a:lnTo>
                <a:lnTo>
                  <a:pt x="38164" y="801840"/>
                </a:lnTo>
                <a:lnTo>
                  <a:pt x="0" y="763675"/>
                </a:lnTo>
                <a:close/>
              </a:path>
            </a:pathLst>
          </a:custGeom>
          <a:gradFill flip="none" rotWithShape="1">
            <a:gsLst>
              <a:gs pos="0">
                <a:schemeClr val="accent1">
                  <a:lumMod val="20000"/>
                  <a:lumOff val="80000"/>
                </a:schemeClr>
              </a:gs>
              <a:gs pos="51712">
                <a:schemeClr val="accent1"/>
              </a:gs>
              <a:gs pos="100000">
                <a:schemeClr val="tx2">
                  <a:lumMod val="20000"/>
                  <a:lumOff val="80000"/>
                </a:schemeClr>
              </a:gs>
            </a:gsLst>
            <a:lin ang="0" scaled="1"/>
            <a:tileRect/>
          </a:gradFill>
        </p:spPr>
        <p:txBody>
          <a:bodyPr anchor="ctr">
            <a:normAutofit/>
          </a:bodyPr>
          <a:lstStyle/>
          <a:p>
            <a:pPr algn="ctr" eaLnBrk="1" fontAlgn="auto" hangingPunct="1">
              <a:spcBef>
                <a:spcPts val="0"/>
              </a:spcBef>
              <a:spcAft>
                <a:spcPts val="0"/>
              </a:spcAft>
              <a:defRPr/>
            </a:pPr>
            <a:r>
              <a:rPr lang="en-US" altLang="zh-CN" sz="4800" b="1">
                <a:solidFill>
                  <a:schemeClr val="accent1"/>
                </a:solidFill>
                <a:latin typeface="+mn-lt"/>
                <a:ea typeface="+mn-ea"/>
              </a:rPr>
              <a:t>II</a:t>
            </a:r>
            <a:endParaRPr lang="zh-CN" altLang="en-US" sz="4800" b="1" dirty="0" err="1">
              <a:solidFill>
                <a:schemeClr val="accent1"/>
              </a:solidFill>
              <a:latin typeface="+mn-lt"/>
              <a:ea typeface="+mn-ea"/>
            </a:endParaRPr>
          </a:p>
        </p:txBody>
      </p:sp>
      <p:sp>
        <p:nvSpPr>
          <p:cNvPr id="10" name="MH_Text_2"/>
          <p:cNvSpPr/>
          <p:nvPr>
            <p:custDataLst>
              <p:tags r:id="rId4"/>
            </p:custDataLst>
          </p:nvPr>
        </p:nvSpPr>
        <p:spPr>
          <a:xfrm>
            <a:off x="3624203" y="4461808"/>
            <a:ext cx="7176560" cy="1301750"/>
          </a:xfrm>
          <a:prstGeom prst="rect">
            <a:avLst/>
          </a:prstGeom>
        </p:spPr>
        <p:txBody>
          <a:bodyPr lIns="0" tIns="0" rIns="0" bIns="0" anchor="ctr">
            <a:noAutofit/>
          </a:bodyPr>
          <a:lstStyle/>
          <a:p>
            <a:pPr>
              <a:lnSpc>
                <a:spcPct val="130000"/>
              </a:lnSpc>
              <a:defRPr/>
            </a:pPr>
            <a:r>
              <a:rPr lang="en-US" altLang="zh-CN" sz="3600" kern="0" dirty="0">
                <a:solidFill>
                  <a:schemeClr val="accent1"/>
                </a:solidFill>
                <a:cs typeface="宋体" panose="02010600030101010101" pitchFamily="2" charset="-122"/>
              </a:rPr>
              <a:t>Colleges of higher education</a:t>
            </a:r>
          </a:p>
        </p:txBody>
      </p:sp>
    </p:spTree>
    <p:extLst>
      <p:ext uri="{BB962C8B-B14F-4D97-AF65-F5344CB8AC3E}">
        <p14:creationId xmlns:p14="http://schemas.microsoft.com/office/powerpoint/2010/main" val="417097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500"/>
                                        <p:tgtEl>
                                          <p:spTgt spid="8"/>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animBg="1"/>
      <p:bldP spid="8"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MH_Other_1"/>
          <p:cNvSpPr/>
          <p:nvPr>
            <p:custDataLst>
              <p:tags r:id="rId2"/>
            </p:custDataLst>
          </p:nvPr>
        </p:nvSpPr>
        <p:spPr>
          <a:xfrm rot="19743805">
            <a:off x="1948535" y="2325217"/>
            <a:ext cx="270164" cy="558800"/>
          </a:xfrm>
          <a:custGeom>
            <a:avLst/>
            <a:gdLst>
              <a:gd name="connsiteX0" fmla="*/ 128434 w 128434"/>
              <a:gd name="connsiteY0" fmla="*/ 64576 h 416103"/>
              <a:gd name="connsiteX1" fmla="*/ 128434 w 128434"/>
              <a:gd name="connsiteY1" fmla="*/ 416103 h 416103"/>
              <a:gd name="connsiteX2" fmla="*/ 0 w 128434"/>
              <a:gd name="connsiteY2" fmla="*/ 339125 h 416103"/>
              <a:gd name="connsiteX3" fmla="*/ 0 w 128434"/>
              <a:gd name="connsiteY3" fmla="*/ 0 h 416103"/>
            </a:gdLst>
            <a:ahLst/>
            <a:cxnLst>
              <a:cxn ang="0">
                <a:pos x="connsiteX0" y="connsiteY0"/>
              </a:cxn>
              <a:cxn ang="0">
                <a:pos x="connsiteX1" y="connsiteY1"/>
              </a:cxn>
              <a:cxn ang="0">
                <a:pos x="connsiteX2" y="connsiteY2"/>
              </a:cxn>
              <a:cxn ang="0">
                <a:pos x="connsiteX3" y="connsiteY3"/>
              </a:cxn>
            </a:cxnLst>
            <a:rect l="l" t="t" r="r" b="b"/>
            <a:pathLst>
              <a:path w="128434" h="416103">
                <a:moveTo>
                  <a:pt x="128434" y="64576"/>
                </a:moveTo>
                <a:lnTo>
                  <a:pt x="128434" y="416103"/>
                </a:lnTo>
                <a:lnTo>
                  <a:pt x="0" y="339125"/>
                </a:lnTo>
                <a:lnTo>
                  <a:pt x="0" y="0"/>
                </a:lnTo>
                <a:close/>
              </a:path>
            </a:pathLst>
          </a:cu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zh-CN" altLang="en-US">
              <a:latin typeface="Arial" panose="020B0604020202020204" pitchFamily="34" charset="0"/>
              <a:ea typeface="黑体" panose="02010609060101010101" pitchFamily="49" charset="-122"/>
            </a:endParaRPr>
          </a:p>
        </p:txBody>
      </p:sp>
      <p:sp>
        <p:nvSpPr>
          <p:cNvPr id="15" name="MH_Other_2"/>
          <p:cNvSpPr/>
          <p:nvPr>
            <p:custDataLst>
              <p:tags r:id="rId3"/>
            </p:custDataLst>
          </p:nvPr>
        </p:nvSpPr>
        <p:spPr>
          <a:xfrm rot="19743805">
            <a:off x="2312626" y="2325310"/>
            <a:ext cx="267685" cy="558800"/>
          </a:xfrm>
          <a:custGeom>
            <a:avLst/>
            <a:gdLst>
              <a:gd name="connsiteX0" fmla="*/ 128434 w 128434"/>
              <a:gd name="connsiteY0" fmla="*/ 64576 h 416103"/>
              <a:gd name="connsiteX1" fmla="*/ 128434 w 128434"/>
              <a:gd name="connsiteY1" fmla="*/ 416103 h 416103"/>
              <a:gd name="connsiteX2" fmla="*/ 0 w 128434"/>
              <a:gd name="connsiteY2" fmla="*/ 339125 h 416103"/>
              <a:gd name="connsiteX3" fmla="*/ 0 w 128434"/>
              <a:gd name="connsiteY3" fmla="*/ 0 h 416103"/>
            </a:gdLst>
            <a:ahLst/>
            <a:cxnLst>
              <a:cxn ang="0">
                <a:pos x="connsiteX0" y="connsiteY0"/>
              </a:cxn>
              <a:cxn ang="0">
                <a:pos x="connsiteX1" y="connsiteY1"/>
              </a:cxn>
              <a:cxn ang="0">
                <a:pos x="connsiteX2" y="connsiteY2"/>
              </a:cxn>
              <a:cxn ang="0">
                <a:pos x="connsiteX3" y="connsiteY3"/>
              </a:cxn>
            </a:cxnLst>
            <a:rect l="l" t="t" r="r" b="b"/>
            <a:pathLst>
              <a:path w="128434" h="416103">
                <a:moveTo>
                  <a:pt x="128434" y="64576"/>
                </a:moveTo>
                <a:lnTo>
                  <a:pt x="128434" y="416103"/>
                </a:lnTo>
                <a:lnTo>
                  <a:pt x="0" y="33912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zh-CN" altLang="en-US">
              <a:latin typeface="Arial" panose="020B0604020202020204" pitchFamily="34" charset="0"/>
              <a:ea typeface="黑体" panose="02010609060101010101" pitchFamily="49" charset="-122"/>
            </a:endParaRPr>
          </a:p>
        </p:txBody>
      </p:sp>
      <p:sp>
        <p:nvSpPr>
          <p:cNvPr id="8" name="MH_Desc_1"/>
          <p:cNvSpPr/>
          <p:nvPr>
            <p:custDataLst>
              <p:tags r:id="rId4"/>
            </p:custDataLst>
          </p:nvPr>
        </p:nvSpPr>
        <p:spPr>
          <a:xfrm>
            <a:off x="2798006" y="2143123"/>
            <a:ext cx="8355097" cy="2917825"/>
          </a:xfrm>
          <a:custGeom>
            <a:avLst/>
            <a:gdLst>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2520280 w 2520280"/>
              <a:gd name="connsiteY7" fmla="*/ 288032 h 1872208"/>
              <a:gd name="connsiteX8" fmla="*/ 0 w 2520280"/>
              <a:gd name="connsiteY8" fmla="*/ 0 h 1872208"/>
              <a:gd name="connsiteX0" fmla="*/ 0 w 2520280"/>
              <a:gd name="connsiteY0" fmla="*/ 1584176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1584176 h 1872208"/>
              <a:gd name="connsiteX5" fmla="*/ 0 w 2520280"/>
              <a:gd name="connsiteY5" fmla="*/ 0 h 1872208"/>
              <a:gd name="connsiteX6" fmla="*/ 2520280 w 2520280"/>
              <a:gd name="connsiteY6" fmla="*/ 0 h 1872208"/>
              <a:gd name="connsiteX7" fmla="*/ 0 w 2520280"/>
              <a:gd name="connsiteY7" fmla="*/ 0 h 1872208"/>
              <a:gd name="connsiteX0" fmla="*/ 0 w 2520280"/>
              <a:gd name="connsiteY0" fmla="*/ 1872208 h 1872208"/>
              <a:gd name="connsiteX1" fmla="*/ 2520280 w 2520280"/>
              <a:gd name="connsiteY1" fmla="*/ 1584176 h 1872208"/>
              <a:gd name="connsiteX2" fmla="*/ 2520280 w 2520280"/>
              <a:gd name="connsiteY2" fmla="*/ 1872208 h 1872208"/>
              <a:gd name="connsiteX3" fmla="*/ 0 w 2520280"/>
              <a:gd name="connsiteY3" fmla="*/ 1872208 h 1872208"/>
              <a:gd name="connsiteX4" fmla="*/ 0 w 2520280"/>
              <a:gd name="connsiteY4" fmla="*/ 0 h 1872208"/>
              <a:gd name="connsiteX5" fmla="*/ 2520280 w 2520280"/>
              <a:gd name="connsiteY5" fmla="*/ 0 h 1872208"/>
              <a:gd name="connsiteX6" fmla="*/ 0 w 2520280"/>
              <a:gd name="connsiteY6"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2520280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34255 w 2520280"/>
              <a:gd name="connsiteY4" fmla="*/ 0 h 1872208"/>
              <a:gd name="connsiteX5" fmla="*/ 0 w 2520280"/>
              <a:gd name="connsiteY5" fmla="*/ 0 h 1872208"/>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7 w 2520280"/>
              <a:gd name="connsiteY4" fmla="*/ 6036 h 1872208"/>
              <a:gd name="connsiteX5" fmla="*/ 0 w 2520280"/>
              <a:gd name="connsiteY5" fmla="*/ 0 h 1872208"/>
              <a:gd name="connsiteX0" fmla="*/ 0 w 2520280"/>
              <a:gd name="connsiteY0" fmla="*/ 1890314 h 1890314"/>
              <a:gd name="connsiteX1" fmla="*/ 2520280 w 2520280"/>
              <a:gd name="connsiteY1" fmla="*/ 1890314 h 1890314"/>
              <a:gd name="connsiteX2" fmla="*/ 0 w 2520280"/>
              <a:gd name="connsiteY2" fmla="*/ 1890314 h 1890314"/>
              <a:gd name="connsiteX3" fmla="*/ 0 w 2520280"/>
              <a:gd name="connsiteY3" fmla="*/ 18106 h 1890314"/>
              <a:gd name="connsiteX4" fmla="*/ 53304 w 2520280"/>
              <a:gd name="connsiteY4" fmla="*/ 0 h 1890314"/>
              <a:gd name="connsiteX5" fmla="*/ 0 w 2520280"/>
              <a:gd name="connsiteY5" fmla="*/ 18106 h 1890314"/>
              <a:gd name="connsiteX0" fmla="*/ 0 w 2520280"/>
              <a:gd name="connsiteY0" fmla="*/ 1872208 h 1872208"/>
              <a:gd name="connsiteX1" fmla="*/ 2520280 w 2520280"/>
              <a:gd name="connsiteY1" fmla="*/ 1872208 h 1872208"/>
              <a:gd name="connsiteX2" fmla="*/ 0 w 2520280"/>
              <a:gd name="connsiteY2" fmla="*/ 1872208 h 1872208"/>
              <a:gd name="connsiteX3" fmla="*/ 0 w 2520280"/>
              <a:gd name="connsiteY3" fmla="*/ 0 h 1872208"/>
              <a:gd name="connsiteX4" fmla="*/ 916 w 2520280"/>
              <a:gd name="connsiteY4" fmla="*/ 0 h 1872208"/>
              <a:gd name="connsiteX5" fmla="*/ 0 w 2520280"/>
              <a:gd name="connsiteY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0280" h="1872208">
                <a:moveTo>
                  <a:pt x="0" y="1872208"/>
                </a:moveTo>
                <a:lnTo>
                  <a:pt x="2520280" y="1872208"/>
                </a:lnTo>
                <a:lnTo>
                  <a:pt x="0" y="1872208"/>
                </a:lnTo>
                <a:close/>
                <a:moveTo>
                  <a:pt x="0" y="0"/>
                </a:moveTo>
                <a:lnTo>
                  <a:pt x="916" y="0"/>
                </a:lnTo>
                <a:lnTo>
                  <a:pt x="0" y="0"/>
                </a:lnTo>
                <a:close/>
              </a:path>
            </a:pathLst>
          </a:custGeom>
          <a:noFill/>
          <a:ln w="19050" cap="sq">
            <a:noFill/>
            <a:bevel/>
          </a:ln>
        </p:spPr>
        <p:style>
          <a:lnRef idx="2">
            <a:schemeClr val="accent1">
              <a:shade val="50000"/>
            </a:schemeClr>
          </a:lnRef>
          <a:fillRef idx="1">
            <a:schemeClr val="accent1"/>
          </a:fillRef>
          <a:effectRef idx="0">
            <a:schemeClr val="accent1"/>
          </a:effectRef>
          <a:fontRef idx="minor">
            <a:schemeClr val="lt1"/>
          </a:fontRef>
        </p:style>
        <p:txBody>
          <a:bodyPr lIns="108000" rIns="108000">
            <a:noAutofit/>
          </a:bodyPr>
          <a:lstStyle/>
          <a:p>
            <a:pPr>
              <a:lnSpc>
                <a:spcPct val="150000"/>
              </a:lnSpc>
              <a:defRPr/>
            </a:pPr>
            <a:r>
              <a:rPr lang="en-US" altLang="zh-CN" sz="3200" dirty="0">
                <a:solidFill>
                  <a:schemeClr val="accent1"/>
                </a:solidFill>
                <a:ea typeface="黑体" panose="02010609060101010101" pitchFamily="49" charset="-122"/>
              </a:rPr>
              <a:t>All institutions of HE are connected to Lithuanian Science and Research Network (LITNET) </a:t>
            </a:r>
          </a:p>
          <a:p>
            <a:pPr>
              <a:lnSpc>
                <a:spcPct val="150000"/>
              </a:lnSpc>
              <a:defRPr/>
            </a:pPr>
            <a:r>
              <a:rPr lang="en-US" altLang="zh-CN" sz="3200" dirty="0">
                <a:solidFill>
                  <a:schemeClr val="accent1"/>
                </a:solidFill>
                <a:ea typeface="黑体" panose="02010609060101010101" pitchFamily="49" charset="-122"/>
              </a:rPr>
              <a:t>They are able to use national ICT infrastructure and information resources</a:t>
            </a:r>
          </a:p>
        </p:txBody>
      </p:sp>
      <p:sp>
        <p:nvSpPr>
          <p:cNvPr id="2053" name="MH_PageTitle"/>
          <p:cNvSpPr>
            <a:spLocks noGrp="1"/>
          </p:cNvSpPr>
          <p:nvPr>
            <p:ph type="title"/>
            <p:custDataLst>
              <p:tags r:id="rId5"/>
            </p:custDataLst>
          </p:nvPr>
        </p:nvSpPr>
        <p:spPr/>
        <p:txBody>
          <a:bodyPr/>
          <a:lstStyle/>
          <a:p>
            <a:pPr eaLnBrk="1" hangingPunct="1"/>
            <a:r>
              <a:rPr lang="da-DK" altLang="zh-CN" dirty="0"/>
              <a:t>ICT </a:t>
            </a:r>
            <a:r>
              <a:rPr lang="da-DK" altLang="zh-CN" dirty="0" err="1"/>
              <a:t>infrastructure</a:t>
            </a:r>
            <a:endParaRPr lang="zh-CN" altLang="en-US" dirty="0"/>
          </a:p>
        </p:txBody>
      </p:sp>
      <p:sp>
        <p:nvSpPr>
          <p:cNvPr id="6" name="Slide Number Placeholder 3">
            <a:extLst>
              <a:ext uri="{FF2B5EF4-FFF2-40B4-BE49-F238E27FC236}">
                <a16:creationId xmlns:a16="http://schemas.microsoft.com/office/drawing/2014/main" id="{5728355B-F704-8241-8E90-E1BBCEE8003A}"/>
              </a:ext>
            </a:extLst>
          </p:cNvPr>
          <p:cNvSpPr>
            <a:spLocks noGrp="1"/>
          </p:cNvSpPr>
          <p:nvPr>
            <p:ph type="sldNum" sz="quarter" idx="12"/>
          </p:nvPr>
        </p:nvSpPr>
        <p:spPr>
          <a:xfrm>
            <a:off x="10891515" y="6399894"/>
            <a:ext cx="499296" cy="365125"/>
          </a:xfrm>
        </p:spPr>
        <p:txBody>
          <a:bodyPr/>
          <a:lstStyle/>
          <a:p>
            <a:fld id="{A65DE875-0EE0-344C-801D-59444C92D02A}" type="slidenum">
              <a:rPr lang="en-US" smtClean="0"/>
              <a:t>11</a:t>
            </a:fld>
            <a:endParaRPr lang="en-US" dirty="0"/>
          </a:p>
        </p:txBody>
      </p:sp>
      <p:sp>
        <p:nvSpPr>
          <p:cNvPr id="7" name="MH_Other_1">
            <a:extLst>
              <a:ext uri="{FF2B5EF4-FFF2-40B4-BE49-F238E27FC236}">
                <a16:creationId xmlns:a16="http://schemas.microsoft.com/office/drawing/2014/main" id="{C727F897-F1DD-9147-ABBC-55073EBFA951}"/>
              </a:ext>
            </a:extLst>
          </p:cNvPr>
          <p:cNvSpPr/>
          <p:nvPr>
            <p:custDataLst>
              <p:tags r:id="rId6"/>
            </p:custDataLst>
          </p:nvPr>
        </p:nvSpPr>
        <p:spPr>
          <a:xfrm rot="19743805">
            <a:off x="1948535" y="3801325"/>
            <a:ext cx="270164" cy="558800"/>
          </a:xfrm>
          <a:custGeom>
            <a:avLst/>
            <a:gdLst>
              <a:gd name="connsiteX0" fmla="*/ 128434 w 128434"/>
              <a:gd name="connsiteY0" fmla="*/ 64576 h 416103"/>
              <a:gd name="connsiteX1" fmla="*/ 128434 w 128434"/>
              <a:gd name="connsiteY1" fmla="*/ 416103 h 416103"/>
              <a:gd name="connsiteX2" fmla="*/ 0 w 128434"/>
              <a:gd name="connsiteY2" fmla="*/ 339125 h 416103"/>
              <a:gd name="connsiteX3" fmla="*/ 0 w 128434"/>
              <a:gd name="connsiteY3" fmla="*/ 0 h 416103"/>
            </a:gdLst>
            <a:ahLst/>
            <a:cxnLst>
              <a:cxn ang="0">
                <a:pos x="connsiteX0" y="connsiteY0"/>
              </a:cxn>
              <a:cxn ang="0">
                <a:pos x="connsiteX1" y="connsiteY1"/>
              </a:cxn>
              <a:cxn ang="0">
                <a:pos x="connsiteX2" y="connsiteY2"/>
              </a:cxn>
              <a:cxn ang="0">
                <a:pos x="connsiteX3" y="connsiteY3"/>
              </a:cxn>
            </a:cxnLst>
            <a:rect l="l" t="t" r="r" b="b"/>
            <a:pathLst>
              <a:path w="128434" h="416103">
                <a:moveTo>
                  <a:pt x="128434" y="64576"/>
                </a:moveTo>
                <a:lnTo>
                  <a:pt x="128434" y="416103"/>
                </a:lnTo>
                <a:lnTo>
                  <a:pt x="0" y="339125"/>
                </a:lnTo>
                <a:lnTo>
                  <a:pt x="0" y="0"/>
                </a:lnTo>
                <a:close/>
              </a:path>
            </a:pathLst>
          </a:cu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zh-CN" altLang="en-US">
              <a:latin typeface="Arial" panose="020B0604020202020204" pitchFamily="34" charset="0"/>
              <a:ea typeface="黑体" panose="02010609060101010101" pitchFamily="49" charset="-122"/>
            </a:endParaRPr>
          </a:p>
        </p:txBody>
      </p:sp>
      <p:sp>
        <p:nvSpPr>
          <p:cNvPr id="9" name="MH_Other_2">
            <a:extLst>
              <a:ext uri="{FF2B5EF4-FFF2-40B4-BE49-F238E27FC236}">
                <a16:creationId xmlns:a16="http://schemas.microsoft.com/office/drawing/2014/main" id="{76CCD15F-6229-8F4C-BC25-5910A6652915}"/>
              </a:ext>
            </a:extLst>
          </p:cNvPr>
          <p:cNvSpPr/>
          <p:nvPr>
            <p:custDataLst>
              <p:tags r:id="rId7"/>
            </p:custDataLst>
          </p:nvPr>
        </p:nvSpPr>
        <p:spPr>
          <a:xfrm rot="19743805">
            <a:off x="2312626" y="3801418"/>
            <a:ext cx="267685" cy="558800"/>
          </a:xfrm>
          <a:custGeom>
            <a:avLst/>
            <a:gdLst>
              <a:gd name="connsiteX0" fmla="*/ 128434 w 128434"/>
              <a:gd name="connsiteY0" fmla="*/ 64576 h 416103"/>
              <a:gd name="connsiteX1" fmla="*/ 128434 w 128434"/>
              <a:gd name="connsiteY1" fmla="*/ 416103 h 416103"/>
              <a:gd name="connsiteX2" fmla="*/ 0 w 128434"/>
              <a:gd name="connsiteY2" fmla="*/ 339125 h 416103"/>
              <a:gd name="connsiteX3" fmla="*/ 0 w 128434"/>
              <a:gd name="connsiteY3" fmla="*/ 0 h 416103"/>
            </a:gdLst>
            <a:ahLst/>
            <a:cxnLst>
              <a:cxn ang="0">
                <a:pos x="connsiteX0" y="connsiteY0"/>
              </a:cxn>
              <a:cxn ang="0">
                <a:pos x="connsiteX1" y="connsiteY1"/>
              </a:cxn>
              <a:cxn ang="0">
                <a:pos x="connsiteX2" y="connsiteY2"/>
              </a:cxn>
              <a:cxn ang="0">
                <a:pos x="connsiteX3" y="connsiteY3"/>
              </a:cxn>
            </a:cxnLst>
            <a:rect l="l" t="t" r="r" b="b"/>
            <a:pathLst>
              <a:path w="128434" h="416103">
                <a:moveTo>
                  <a:pt x="128434" y="64576"/>
                </a:moveTo>
                <a:lnTo>
                  <a:pt x="128434" y="416103"/>
                </a:lnTo>
                <a:lnTo>
                  <a:pt x="0" y="33912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lnSpc>
                <a:spcPct val="150000"/>
              </a:lnSpc>
              <a:spcBef>
                <a:spcPts val="0"/>
              </a:spcBef>
              <a:spcAft>
                <a:spcPts val="0"/>
              </a:spcAft>
              <a:defRPr/>
            </a:pPr>
            <a:endParaRPr lang="zh-CN" altLang="en-US">
              <a:latin typeface="Arial" panose="020B0604020202020204" pitchFamily="34" charset="0"/>
              <a:ea typeface="黑体" panose="02010609060101010101" pitchFamily="49" charset="-122"/>
            </a:endParaRPr>
          </a:p>
        </p:txBody>
      </p:sp>
    </p:spTree>
    <p:custDataLst>
      <p:tags r:id="rId1"/>
    </p:custDataLst>
    <p:extLst>
      <p:ext uri="{BB962C8B-B14F-4D97-AF65-F5344CB8AC3E}">
        <p14:creationId xmlns:p14="http://schemas.microsoft.com/office/powerpoint/2010/main" val="1913158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8A320-6E28-BE47-82D0-D711E5477706}"/>
              </a:ext>
            </a:extLst>
          </p:cNvPr>
          <p:cNvSpPr>
            <a:spLocks noGrp="1"/>
          </p:cNvSpPr>
          <p:nvPr>
            <p:ph type="title"/>
          </p:nvPr>
        </p:nvSpPr>
        <p:spPr/>
        <p:txBody>
          <a:bodyPr>
            <a:normAutofit/>
          </a:bodyPr>
          <a:lstStyle/>
          <a:p>
            <a:r>
              <a:rPr lang="en-US" dirty="0"/>
              <a:t>Coordination of ICT Development in HE </a:t>
            </a:r>
          </a:p>
        </p:txBody>
      </p:sp>
      <p:sp>
        <p:nvSpPr>
          <p:cNvPr id="6" name="MH_SubTitle_1"/>
          <p:cNvSpPr/>
          <p:nvPr>
            <p:custDataLst>
              <p:tags r:id="rId1"/>
            </p:custDataLst>
          </p:nvPr>
        </p:nvSpPr>
        <p:spPr>
          <a:xfrm>
            <a:off x="991673" y="1493949"/>
            <a:ext cx="9659155" cy="1447838"/>
          </a:xfrm>
          <a:prstGeom prst="rect">
            <a:avLst/>
          </a:prstGeom>
        </p:spPr>
        <p:txBody>
          <a:bodyPr anchor="ctr">
            <a:noAutofit/>
          </a:bodyPr>
          <a:lstStyle/>
          <a:p>
            <a:pPr>
              <a:defRPr/>
            </a:pPr>
            <a:r>
              <a:rPr lang="en-US" altLang="zh-CN" sz="3600" dirty="0">
                <a:gradFill>
                  <a:gsLst>
                    <a:gs pos="0">
                      <a:schemeClr val="accent1"/>
                    </a:gs>
                    <a:gs pos="100000">
                      <a:schemeClr val="accent2"/>
                    </a:gs>
                  </a:gsLst>
                  <a:lin ang="10800000" scaled="0"/>
                </a:gradFill>
              </a:rPr>
              <a:t>3 consortia’s of government program “Information Technologies for Science and Studies (LITMIS)”:</a:t>
            </a:r>
          </a:p>
        </p:txBody>
      </p:sp>
      <p:sp>
        <p:nvSpPr>
          <p:cNvPr id="11" name="矩形 10"/>
          <p:cNvSpPr/>
          <p:nvPr/>
        </p:nvSpPr>
        <p:spPr>
          <a:xfrm>
            <a:off x="0" y="3194400"/>
            <a:ext cx="12192000" cy="1955151"/>
          </a:xfrm>
          <a:prstGeom prst="rect">
            <a:avLst/>
          </a:prstGeom>
        </p:spPr>
        <p:txBody>
          <a:bodyPr wrap="square">
            <a:spAutoFit/>
          </a:bodyPr>
          <a:lstStyle/>
          <a:p>
            <a:pPr marL="2285864" lvl="4"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Education Information Association (EDINA)</a:t>
            </a:r>
          </a:p>
          <a:p>
            <a:pPr marL="2285864" lvl="4"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Lithuanian Academic Libraries Consortia (</a:t>
            </a:r>
            <a:r>
              <a:rPr lang="en-US" altLang="zh-CN" sz="2800" dirty="0" err="1">
                <a:solidFill>
                  <a:schemeClr val="accent1"/>
                </a:solidFill>
                <a:ea typeface="幼圆" panose="02010509060101010101" pitchFamily="49" charset="-122"/>
              </a:rPr>
              <a:t>eLABa</a:t>
            </a:r>
            <a:r>
              <a:rPr lang="en-US" altLang="zh-CN" sz="2800" dirty="0">
                <a:solidFill>
                  <a:schemeClr val="accent1"/>
                </a:solidFill>
                <a:ea typeface="幼圆" panose="02010509060101010101" pitchFamily="49" charset="-122"/>
              </a:rPr>
              <a:t>)</a:t>
            </a:r>
          </a:p>
          <a:p>
            <a:pPr marL="2285864" lvl="4" indent="-457200">
              <a:lnSpc>
                <a:spcPct val="150000"/>
              </a:lnSpc>
              <a:buFont typeface="Arial" panose="020B0604020202020204" pitchFamily="34" charset="0"/>
              <a:buChar char="•"/>
            </a:pPr>
            <a:r>
              <a:rPr lang="en-US" altLang="zh-CN" sz="2800" dirty="0">
                <a:solidFill>
                  <a:schemeClr val="accent1"/>
                </a:solidFill>
                <a:ea typeface="幼圆" panose="02010509060101010101" pitchFamily="49" charset="-122"/>
              </a:rPr>
              <a:t>Lithuanian Distance Education Network (</a:t>
            </a:r>
            <a:r>
              <a:rPr lang="en-US" altLang="zh-CN" sz="2800" dirty="0" err="1">
                <a:solidFill>
                  <a:schemeClr val="accent1"/>
                </a:solidFill>
                <a:ea typeface="幼圆" panose="02010509060101010101" pitchFamily="49" charset="-122"/>
              </a:rPr>
              <a:t>LieDM</a:t>
            </a:r>
            <a:r>
              <a:rPr lang="en-US" altLang="zh-CN" sz="2800" dirty="0">
                <a:solidFill>
                  <a:schemeClr val="accent1"/>
                </a:solidFill>
                <a:ea typeface="幼圆" panose="02010509060101010101" pitchFamily="49" charset="-122"/>
              </a:rPr>
              <a:t>)</a:t>
            </a:r>
          </a:p>
        </p:txBody>
      </p:sp>
      <p:sp>
        <p:nvSpPr>
          <p:cNvPr id="13" name="Slide Number Placeholder 3">
            <a:extLst>
              <a:ext uri="{FF2B5EF4-FFF2-40B4-BE49-F238E27FC236}">
                <a16:creationId xmlns:a16="http://schemas.microsoft.com/office/drawing/2014/main" id="{47D86070-AF78-444C-AB30-BB8CBA8FC4C0}"/>
              </a:ext>
            </a:extLst>
          </p:cNvPr>
          <p:cNvSpPr>
            <a:spLocks noGrp="1"/>
          </p:cNvSpPr>
          <p:nvPr>
            <p:ph type="sldNum" sz="quarter" idx="12"/>
          </p:nvPr>
        </p:nvSpPr>
        <p:spPr>
          <a:xfrm>
            <a:off x="10891515" y="6399894"/>
            <a:ext cx="499296" cy="365125"/>
          </a:xfrm>
        </p:spPr>
        <p:txBody>
          <a:bodyPr/>
          <a:lstStyle/>
          <a:p>
            <a:fld id="{A65DE875-0EE0-344C-801D-59444C92D02A}" type="slidenum">
              <a:rPr lang="en-US" smtClean="0"/>
              <a:t>12</a:t>
            </a:fld>
            <a:endParaRPr lang="en-US"/>
          </a:p>
        </p:txBody>
      </p:sp>
    </p:spTree>
    <p:extLst>
      <p:ext uri="{BB962C8B-B14F-4D97-AF65-F5344CB8AC3E}">
        <p14:creationId xmlns:p14="http://schemas.microsoft.com/office/powerpoint/2010/main" val="75516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01385-D479-6A47-BE55-2D7AD534A2ED}"/>
              </a:ext>
            </a:extLst>
          </p:cNvPr>
          <p:cNvSpPr>
            <a:spLocks noGrp="1"/>
          </p:cNvSpPr>
          <p:nvPr>
            <p:ph type="title"/>
          </p:nvPr>
        </p:nvSpPr>
        <p:spPr>
          <a:xfrm>
            <a:off x="1111629" y="315383"/>
            <a:ext cx="10662024" cy="498475"/>
          </a:xfrm>
        </p:spPr>
        <p:txBody>
          <a:bodyPr>
            <a:noAutofit/>
          </a:bodyPr>
          <a:lstStyle/>
          <a:p>
            <a:r>
              <a:rPr lang="en-US" sz="2300" dirty="0"/>
              <a:t>Lithuanian Distance Education Network (</a:t>
            </a:r>
            <a:r>
              <a:rPr lang="en-US" sz="2300" dirty="0" err="1"/>
              <a:t>LieDM</a:t>
            </a:r>
            <a:r>
              <a:rPr lang="en-US" sz="2300" dirty="0"/>
              <a:t>) Consortia</a:t>
            </a:r>
          </a:p>
        </p:txBody>
      </p:sp>
      <p:sp>
        <p:nvSpPr>
          <p:cNvPr id="3" name="Slide Number Placeholder 2">
            <a:extLst>
              <a:ext uri="{FF2B5EF4-FFF2-40B4-BE49-F238E27FC236}">
                <a16:creationId xmlns:a16="http://schemas.microsoft.com/office/drawing/2014/main" id="{2863C0F2-8AE6-9C45-B038-9C569D3F823B}"/>
              </a:ext>
            </a:extLst>
          </p:cNvPr>
          <p:cNvSpPr>
            <a:spLocks noGrp="1"/>
          </p:cNvSpPr>
          <p:nvPr>
            <p:ph type="sldNum" sz="quarter" idx="12"/>
          </p:nvPr>
        </p:nvSpPr>
        <p:spPr/>
        <p:txBody>
          <a:bodyPr/>
          <a:lstStyle/>
          <a:p>
            <a:fld id="{A65DE875-0EE0-344C-801D-59444C92D02A}" type="slidenum">
              <a:rPr lang="en-US" smtClean="0"/>
              <a:t>13</a:t>
            </a:fld>
            <a:endParaRPr lang="en-US" dirty="0"/>
          </a:p>
        </p:txBody>
      </p:sp>
      <p:pic>
        <p:nvPicPr>
          <p:cNvPr id="4" name="Picture 3">
            <a:extLst>
              <a:ext uri="{FF2B5EF4-FFF2-40B4-BE49-F238E27FC236}">
                <a16:creationId xmlns:a16="http://schemas.microsoft.com/office/drawing/2014/main" id="{74376CB3-BB4A-A14A-B6C3-5D7F607FBFDC}"/>
              </a:ext>
            </a:extLst>
          </p:cNvPr>
          <p:cNvPicPr>
            <a:picLocks noChangeAspect="1"/>
          </p:cNvPicPr>
          <p:nvPr/>
        </p:nvPicPr>
        <p:blipFill rotWithShape="1">
          <a:blip r:embed="rId3" cstate="print">
            <a:extLst>
              <a:ext uri="{28A0092B-C50C-407E-A947-70E740481C1C}">
                <a14:useLocalDpi xmlns:a14="http://schemas.microsoft.com/office/drawing/2010/main"/>
              </a:ext>
            </a:extLst>
          </a:blip>
          <a:stretch/>
        </p:blipFill>
        <p:spPr bwMode="auto">
          <a:xfrm>
            <a:off x="1320800" y="945759"/>
            <a:ext cx="9570715" cy="56332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419578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9BE54-AC46-D842-B837-CC2E9C84E8E7}"/>
              </a:ext>
            </a:extLst>
          </p:cNvPr>
          <p:cNvSpPr>
            <a:spLocks noGrp="1"/>
          </p:cNvSpPr>
          <p:nvPr>
            <p:ph type="title"/>
          </p:nvPr>
        </p:nvSpPr>
        <p:spPr>
          <a:xfrm>
            <a:off x="838200" y="365127"/>
            <a:ext cx="10515600" cy="1052513"/>
          </a:xfrm>
        </p:spPr>
        <p:txBody>
          <a:bodyPr>
            <a:normAutofit/>
          </a:bodyPr>
          <a:lstStyle/>
          <a:p>
            <a:r>
              <a:rPr lang="en-US" dirty="0" err="1"/>
              <a:t>LieDM</a:t>
            </a:r>
            <a:r>
              <a:rPr lang="en-US" dirty="0"/>
              <a:t> Consortia provides with</a:t>
            </a:r>
          </a:p>
        </p:txBody>
      </p:sp>
      <p:sp>
        <p:nvSpPr>
          <p:cNvPr id="3" name="Slide Number Placeholder 2">
            <a:extLst>
              <a:ext uri="{FF2B5EF4-FFF2-40B4-BE49-F238E27FC236}">
                <a16:creationId xmlns:a16="http://schemas.microsoft.com/office/drawing/2014/main" id="{B7174F05-19FB-404E-A001-40710CC567FC}"/>
              </a:ext>
            </a:extLst>
          </p:cNvPr>
          <p:cNvSpPr>
            <a:spLocks noGrp="1"/>
          </p:cNvSpPr>
          <p:nvPr>
            <p:ph type="sldNum" sz="quarter" idx="12"/>
          </p:nvPr>
        </p:nvSpPr>
        <p:spPr/>
        <p:txBody>
          <a:bodyPr/>
          <a:lstStyle/>
          <a:p>
            <a:fld id="{A65DE875-0EE0-344C-801D-59444C92D02A}" type="slidenum">
              <a:rPr lang="en-US" smtClean="0"/>
              <a:t>14</a:t>
            </a:fld>
            <a:endParaRPr lang="en-US"/>
          </a:p>
        </p:txBody>
      </p:sp>
      <p:pic>
        <p:nvPicPr>
          <p:cNvPr id="5" name="Picture 4">
            <a:extLst>
              <a:ext uri="{FF2B5EF4-FFF2-40B4-BE49-F238E27FC236}">
                <a16:creationId xmlns:a16="http://schemas.microsoft.com/office/drawing/2014/main" id="{1770BB5F-7361-4C46-9FD2-3BE803044A01}"/>
              </a:ext>
            </a:extLst>
          </p:cNvPr>
          <p:cNvPicPr>
            <a:picLocks noChangeAspect="1"/>
          </p:cNvPicPr>
          <p:nvPr/>
        </p:nvPicPr>
        <p:blipFill>
          <a:blip r:embed="rId3"/>
          <a:stretch>
            <a:fillRect/>
          </a:stretch>
        </p:blipFill>
        <p:spPr>
          <a:xfrm>
            <a:off x="838200" y="2053192"/>
            <a:ext cx="3092232" cy="924639"/>
          </a:xfrm>
          <a:prstGeom prst="rect">
            <a:avLst/>
          </a:prstGeom>
        </p:spPr>
      </p:pic>
      <p:pic>
        <p:nvPicPr>
          <p:cNvPr id="6" name="Picture 5">
            <a:extLst>
              <a:ext uri="{FF2B5EF4-FFF2-40B4-BE49-F238E27FC236}">
                <a16:creationId xmlns:a16="http://schemas.microsoft.com/office/drawing/2014/main" id="{6BAAB539-6958-1C43-8F31-1819D50C4935}"/>
              </a:ext>
            </a:extLst>
          </p:cNvPr>
          <p:cNvPicPr>
            <a:picLocks noChangeAspect="1"/>
          </p:cNvPicPr>
          <p:nvPr/>
        </p:nvPicPr>
        <p:blipFill>
          <a:blip r:embed="rId4"/>
          <a:stretch>
            <a:fillRect/>
          </a:stretch>
        </p:blipFill>
        <p:spPr>
          <a:xfrm>
            <a:off x="4395215" y="2079400"/>
            <a:ext cx="3553970" cy="898431"/>
          </a:xfrm>
          <a:prstGeom prst="rect">
            <a:avLst/>
          </a:prstGeom>
        </p:spPr>
      </p:pic>
      <p:pic>
        <p:nvPicPr>
          <p:cNvPr id="7" name="Picture 6">
            <a:extLst>
              <a:ext uri="{FF2B5EF4-FFF2-40B4-BE49-F238E27FC236}">
                <a16:creationId xmlns:a16="http://schemas.microsoft.com/office/drawing/2014/main" id="{60F3AF69-13F9-5543-A4B3-3271806563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380006" y="2053192"/>
            <a:ext cx="3624582" cy="924639"/>
          </a:xfrm>
          <a:prstGeom prst="rect">
            <a:avLst/>
          </a:prstGeom>
        </p:spPr>
      </p:pic>
      <p:sp>
        <p:nvSpPr>
          <p:cNvPr id="8" name="矩形 7"/>
          <p:cNvSpPr/>
          <p:nvPr/>
        </p:nvSpPr>
        <p:spPr>
          <a:xfrm>
            <a:off x="241300" y="3771771"/>
            <a:ext cx="11861800" cy="2012859"/>
          </a:xfrm>
          <a:prstGeom prst="rect">
            <a:avLst/>
          </a:prstGeom>
        </p:spPr>
        <p:txBody>
          <a:bodyPr wrap="square">
            <a:spAutoFit/>
          </a:bodyPr>
          <a:lstStyle/>
          <a:p>
            <a:pPr>
              <a:lnSpc>
                <a:spcPct val="120000"/>
              </a:lnSpc>
              <a:buClr>
                <a:schemeClr val="accent1">
                  <a:lumMod val="60000"/>
                  <a:lumOff val="40000"/>
                </a:schemeClr>
              </a:buClr>
            </a:pPr>
            <a:r>
              <a:rPr lang="en-US" altLang="zh-CN" sz="3600" dirty="0">
                <a:solidFill>
                  <a:schemeClr val="accent1"/>
                </a:solidFill>
              </a:rPr>
              <a:t>This helps smaller institutions to avoid costs of own servers and system administrators, having always up-to date services.</a:t>
            </a:r>
            <a:br>
              <a:rPr lang="en-US" altLang="zh-CN" sz="3200" dirty="0">
                <a:solidFill>
                  <a:schemeClr val="accent1"/>
                </a:solidFill>
              </a:rPr>
            </a:br>
            <a:endParaRPr lang="en-US" altLang="zh-CN" sz="3200" dirty="0">
              <a:solidFill>
                <a:schemeClr val="accent1"/>
              </a:solidFill>
            </a:endParaRPr>
          </a:p>
        </p:txBody>
      </p:sp>
      <p:sp>
        <p:nvSpPr>
          <p:cNvPr id="9" name="Title 1">
            <a:extLst>
              <a:ext uri="{FF2B5EF4-FFF2-40B4-BE49-F238E27FC236}">
                <a16:creationId xmlns:a16="http://schemas.microsoft.com/office/drawing/2014/main" id="{34F01385-D479-6A47-BE55-2D7AD534A2ED}"/>
              </a:ext>
            </a:extLst>
          </p:cNvPr>
          <p:cNvSpPr txBox="1">
            <a:spLocks/>
          </p:cNvSpPr>
          <p:nvPr/>
        </p:nvSpPr>
        <p:spPr>
          <a:xfrm>
            <a:off x="1111629" y="315383"/>
            <a:ext cx="10662024" cy="49847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a:lstStyle>
          <a:p>
            <a:r>
              <a:rPr lang="en-US" altLang="zh-CN" sz="3200" dirty="0" err="1"/>
              <a:t>LieDM</a:t>
            </a:r>
            <a:r>
              <a:rPr lang="en-US" altLang="zh-CN" sz="3200" dirty="0"/>
              <a:t> Consortia provides with</a:t>
            </a:r>
            <a:endParaRPr lang="en-US" dirty="0"/>
          </a:p>
        </p:txBody>
      </p:sp>
    </p:spTree>
    <p:extLst>
      <p:ext uri="{BB962C8B-B14F-4D97-AF65-F5344CB8AC3E}">
        <p14:creationId xmlns:p14="http://schemas.microsoft.com/office/powerpoint/2010/main" val="386138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6A14-85C2-9847-B92E-CAFA300EAAB9}"/>
              </a:ext>
            </a:extLst>
          </p:cNvPr>
          <p:cNvSpPr>
            <a:spLocks noGrp="1"/>
          </p:cNvSpPr>
          <p:nvPr>
            <p:ph type="title"/>
          </p:nvPr>
        </p:nvSpPr>
        <p:spPr/>
        <p:txBody>
          <a:bodyPr/>
          <a:lstStyle/>
          <a:p>
            <a:r>
              <a:rPr lang="en-US" dirty="0"/>
              <a:t>Adobe Connect</a:t>
            </a:r>
          </a:p>
        </p:txBody>
      </p:sp>
      <p:sp>
        <p:nvSpPr>
          <p:cNvPr id="4" name="Slide Number Placeholder 3">
            <a:extLst>
              <a:ext uri="{FF2B5EF4-FFF2-40B4-BE49-F238E27FC236}">
                <a16:creationId xmlns:a16="http://schemas.microsoft.com/office/drawing/2014/main" id="{97B7A0F8-C1A7-D143-B99E-5706EA227A81}"/>
              </a:ext>
            </a:extLst>
          </p:cNvPr>
          <p:cNvSpPr>
            <a:spLocks noGrp="1"/>
          </p:cNvSpPr>
          <p:nvPr>
            <p:ph type="sldNum" sz="quarter" idx="12"/>
          </p:nvPr>
        </p:nvSpPr>
        <p:spPr/>
        <p:txBody>
          <a:bodyPr/>
          <a:lstStyle/>
          <a:p>
            <a:fld id="{A65DE875-0EE0-344C-801D-59444C92D02A}" type="slidenum">
              <a:rPr lang="en-US" smtClean="0"/>
              <a:t>15</a:t>
            </a:fld>
            <a:endParaRPr lang="en-US"/>
          </a:p>
        </p:txBody>
      </p:sp>
      <p:sp>
        <p:nvSpPr>
          <p:cNvPr id="6" name="任意多边形 5"/>
          <p:cNvSpPr/>
          <p:nvPr>
            <p:custDataLst>
              <p:tags r:id="rId1"/>
            </p:custDataLst>
          </p:nvPr>
        </p:nvSpPr>
        <p:spPr>
          <a:xfrm>
            <a:off x="1707707" y="801189"/>
            <a:ext cx="99889" cy="6056811"/>
          </a:xfrm>
          <a:custGeom>
            <a:avLst/>
            <a:gdLst>
              <a:gd name="connsiteX0" fmla="*/ 0 w 72000"/>
              <a:gd name="connsiteY0" fmla="*/ 0 h 5904140"/>
              <a:gd name="connsiteX1" fmla="*/ 72000 w 72000"/>
              <a:gd name="connsiteY1" fmla="*/ 0 h 5904140"/>
              <a:gd name="connsiteX2" fmla="*/ 72000 w 72000"/>
              <a:gd name="connsiteY2" fmla="*/ 5904140 h 5904140"/>
              <a:gd name="connsiteX3" fmla="*/ 0 w 72000"/>
              <a:gd name="connsiteY3" fmla="*/ 5904140 h 5904140"/>
            </a:gdLst>
            <a:ahLst/>
            <a:cxnLst>
              <a:cxn ang="0">
                <a:pos x="connsiteX0" y="connsiteY0"/>
              </a:cxn>
              <a:cxn ang="0">
                <a:pos x="connsiteX1" y="connsiteY1"/>
              </a:cxn>
              <a:cxn ang="0">
                <a:pos x="connsiteX2" y="connsiteY2"/>
              </a:cxn>
              <a:cxn ang="0">
                <a:pos x="connsiteX3" y="connsiteY3"/>
              </a:cxn>
            </a:cxnLst>
            <a:rect l="l" t="t" r="r" b="b"/>
            <a:pathLst>
              <a:path w="72000" h="5904140">
                <a:moveTo>
                  <a:pt x="0" y="0"/>
                </a:moveTo>
                <a:lnTo>
                  <a:pt x="72000" y="0"/>
                </a:lnTo>
                <a:lnTo>
                  <a:pt x="72000" y="5904140"/>
                </a:lnTo>
                <a:lnTo>
                  <a:pt x="0" y="5904140"/>
                </a:lnTo>
                <a:close/>
              </a:path>
            </a:pathLst>
          </a:custGeom>
          <a:solidFill>
            <a:schemeClr val="accent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7" name="椭圆 6"/>
          <p:cNvSpPr/>
          <p:nvPr>
            <p:custDataLst>
              <p:tags r:id="rId2"/>
            </p:custDataLst>
          </p:nvPr>
        </p:nvSpPr>
        <p:spPr>
          <a:xfrm>
            <a:off x="1479512" y="2040459"/>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8" name="椭圆 7"/>
          <p:cNvSpPr/>
          <p:nvPr>
            <p:custDataLst>
              <p:tags r:id="rId3"/>
            </p:custDataLst>
          </p:nvPr>
        </p:nvSpPr>
        <p:spPr>
          <a:xfrm>
            <a:off x="1479512" y="2811985"/>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9" name="椭圆 8"/>
          <p:cNvSpPr/>
          <p:nvPr>
            <p:custDataLst>
              <p:tags r:id="rId4"/>
            </p:custDataLst>
          </p:nvPr>
        </p:nvSpPr>
        <p:spPr>
          <a:xfrm>
            <a:off x="1479512" y="3583509"/>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10" name="椭圆 9"/>
          <p:cNvSpPr/>
          <p:nvPr>
            <p:custDataLst>
              <p:tags r:id="rId5"/>
            </p:custDataLst>
          </p:nvPr>
        </p:nvSpPr>
        <p:spPr>
          <a:xfrm>
            <a:off x="1479512" y="4353447"/>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11" name="椭圆 10"/>
          <p:cNvSpPr/>
          <p:nvPr>
            <p:custDataLst>
              <p:tags r:id="rId6"/>
            </p:custDataLst>
          </p:nvPr>
        </p:nvSpPr>
        <p:spPr>
          <a:xfrm>
            <a:off x="1479512" y="5124972"/>
            <a:ext cx="558800" cy="4175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12" name="等腰三角形 11"/>
          <p:cNvSpPr/>
          <p:nvPr>
            <p:custDataLst>
              <p:tags r:id="rId7"/>
            </p:custDataLst>
          </p:nvPr>
        </p:nvSpPr>
        <p:spPr>
          <a:xfrm rot="5400000">
            <a:off x="2084879" y="2184393"/>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3" name="等腰三角形 12"/>
          <p:cNvSpPr/>
          <p:nvPr>
            <p:custDataLst>
              <p:tags r:id="rId8"/>
            </p:custDataLst>
          </p:nvPr>
        </p:nvSpPr>
        <p:spPr>
          <a:xfrm rot="5400000">
            <a:off x="2084879" y="2955918"/>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4" name="等腰三角形 13"/>
          <p:cNvSpPr/>
          <p:nvPr>
            <p:custDataLst>
              <p:tags r:id="rId9"/>
            </p:custDataLst>
          </p:nvPr>
        </p:nvSpPr>
        <p:spPr>
          <a:xfrm rot="5400000">
            <a:off x="2084879" y="3725856"/>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5" name="等腰三角形 14"/>
          <p:cNvSpPr/>
          <p:nvPr>
            <p:custDataLst>
              <p:tags r:id="rId10"/>
            </p:custDataLst>
          </p:nvPr>
        </p:nvSpPr>
        <p:spPr>
          <a:xfrm rot="5400000">
            <a:off x="2084879" y="4497381"/>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6" name="等腰三角形 15"/>
          <p:cNvSpPr/>
          <p:nvPr>
            <p:custDataLst>
              <p:tags r:id="rId11"/>
            </p:custDataLst>
          </p:nvPr>
        </p:nvSpPr>
        <p:spPr>
          <a:xfrm rot="5400000">
            <a:off x="2084879" y="5268906"/>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7" name="文本框 19"/>
          <p:cNvSpPr txBox="1"/>
          <p:nvPr>
            <p:custDataLst>
              <p:tags r:id="rId12"/>
            </p:custDataLst>
          </p:nvPr>
        </p:nvSpPr>
        <p:spPr>
          <a:xfrm>
            <a:off x="2567479" y="1922984"/>
            <a:ext cx="8854054" cy="654050"/>
          </a:xfrm>
          <a:prstGeom prst="rect">
            <a:avLst/>
          </a:prstGeom>
          <a:noFill/>
        </p:spPr>
        <p:txBody>
          <a:bodyPr lIns="0" tIns="0" rIns="0" bIns="0" anchor="ctr">
            <a:normAutofit/>
          </a:bodyPr>
          <a:lstStyle/>
          <a:p>
            <a:pPr>
              <a:defRPr/>
            </a:pPr>
            <a:r>
              <a:rPr lang="en-US" altLang="zh-CN" sz="3300" dirty="0">
                <a:solidFill>
                  <a:schemeClr val="accent1"/>
                </a:solidFill>
              </a:rPr>
              <a:t>Information Technologies of Distance Education</a:t>
            </a:r>
          </a:p>
        </p:txBody>
      </p:sp>
      <p:sp>
        <p:nvSpPr>
          <p:cNvPr id="18" name="文本框 20"/>
          <p:cNvSpPr txBox="1"/>
          <p:nvPr>
            <p:custDataLst>
              <p:tags r:id="rId13"/>
            </p:custDataLst>
          </p:nvPr>
        </p:nvSpPr>
        <p:spPr>
          <a:xfrm>
            <a:off x="2567479" y="2694510"/>
            <a:ext cx="8854054" cy="652463"/>
          </a:xfrm>
          <a:prstGeom prst="rect">
            <a:avLst/>
          </a:prstGeom>
          <a:noFill/>
        </p:spPr>
        <p:txBody>
          <a:bodyPr lIns="0" tIns="0" rIns="0" bIns="0" anchor="ctr">
            <a:normAutofit/>
          </a:bodyPr>
          <a:lstStyle/>
          <a:p>
            <a:pPr>
              <a:defRPr/>
            </a:pPr>
            <a:r>
              <a:rPr lang="en-US" altLang="zh-CN" sz="3300" dirty="0">
                <a:solidFill>
                  <a:schemeClr val="accent1"/>
                </a:solidFill>
              </a:rPr>
              <a:t>Virtual lectures</a:t>
            </a:r>
          </a:p>
        </p:txBody>
      </p:sp>
      <p:sp>
        <p:nvSpPr>
          <p:cNvPr id="19" name="文本框 21"/>
          <p:cNvSpPr txBox="1"/>
          <p:nvPr>
            <p:custDataLst>
              <p:tags r:id="rId14"/>
            </p:custDataLst>
          </p:nvPr>
        </p:nvSpPr>
        <p:spPr>
          <a:xfrm>
            <a:off x="2567479" y="3466034"/>
            <a:ext cx="8854054" cy="652463"/>
          </a:xfrm>
          <a:prstGeom prst="rect">
            <a:avLst/>
          </a:prstGeom>
          <a:noFill/>
        </p:spPr>
        <p:txBody>
          <a:bodyPr lIns="0" tIns="0" rIns="0" bIns="0" anchor="ctr">
            <a:normAutofit/>
          </a:bodyPr>
          <a:lstStyle/>
          <a:p>
            <a:pPr>
              <a:defRPr/>
            </a:pPr>
            <a:r>
              <a:rPr lang="en-US" altLang="zh-CN" sz="3300" dirty="0">
                <a:solidFill>
                  <a:schemeClr val="accent1"/>
                </a:solidFill>
              </a:rPr>
              <a:t>Active discussions </a:t>
            </a:r>
          </a:p>
        </p:txBody>
      </p:sp>
      <p:sp>
        <p:nvSpPr>
          <p:cNvPr id="20" name="文本框 23"/>
          <p:cNvSpPr txBox="1"/>
          <p:nvPr>
            <p:custDataLst>
              <p:tags r:id="rId15"/>
            </p:custDataLst>
          </p:nvPr>
        </p:nvSpPr>
        <p:spPr>
          <a:xfrm>
            <a:off x="2567479" y="4235972"/>
            <a:ext cx="8854054" cy="654050"/>
          </a:xfrm>
          <a:prstGeom prst="rect">
            <a:avLst/>
          </a:prstGeom>
          <a:noFill/>
        </p:spPr>
        <p:txBody>
          <a:bodyPr lIns="0" tIns="0" rIns="0" bIns="0" anchor="ctr">
            <a:normAutofit/>
          </a:bodyPr>
          <a:lstStyle/>
          <a:p>
            <a:pPr>
              <a:defRPr/>
            </a:pPr>
            <a:r>
              <a:rPr lang="en-US" altLang="zh-CN" sz="3300" dirty="0">
                <a:solidFill>
                  <a:schemeClr val="accent1"/>
                </a:solidFill>
              </a:rPr>
              <a:t>Short quizzes</a:t>
            </a:r>
          </a:p>
        </p:txBody>
      </p:sp>
      <p:sp>
        <p:nvSpPr>
          <p:cNvPr id="21" name="文本框 25"/>
          <p:cNvSpPr txBox="1"/>
          <p:nvPr>
            <p:custDataLst>
              <p:tags r:id="rId16"/>
            </p:custDataLst>
          </p:nvPr>
        </p:nvSpPr>
        <p:spPr>
          <a:xfrm>
            <a:off x="2567479" y="5007497"/>
            <a:ext cx="7124700" cy="652462"/>
          </a:xfrm>
          <a:prstGeom prst="rect">
            <a:avLst/>
          </a:prstGeom>
          <a:noFill/>
        </p:spPr>
        <p:txBody>
          <a:bodyPr lIns="0" tIns="0" rIns="0" bIns="0" anchor="ctr">
            <a:normAutofit/>
          </a:bodyPr>
          <a:lstStyle/>
          <a:p>
            <a:r>
              <a:rPr lang="en-US" altLang="zh-CN" sz="3300" dirty="0">
                <a:solidFill>
                  <a:schemeClr val="accent1"/>
                </a:solidFill>
              </a:rPr>
              <a:t>Lecture recording spitted into parts</a:t>
            </a:r>
          </a:p>
        </p:txBody>
      </p:sp>
    </p:spTree>
    <p:extLst>
      <p:ext uri="{BB962C8B-B14F-4D97-AF65-F5344CB8AC3E}">
        <p14:creationId xmlns:p14="http://schemas.microsoft.com/office/powerpoint/2010/main" val="340964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up)">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A6A14-85C2-9847-B92E-CAFA300EAAB9}"/>
              </a:ext>
            </a:extLst>
          </p:cNvPr>
          <p:cNvSpPr>
            <a:spLocks noGrp="1"/>
          </p:cNvSpPr>
          <p:nvPr>
            <p:ph type="title"/>
          </p:nvPr>
        </p:nvSpPr>
        <p:spPr/>
        <p:txBody>
          <a:bodyPr/>
          <a:lstStyle/>
          <a:p>
            <a:r>
              <a:rPr lang="en-US" dirty="0"/>
              <a:t>Moodle</a:t>
            </a:r>
          </a:p>
        </p:txBody>
      </p:sp>
      <p:sp>
        <p:nvSpPr>
          <p:cNvPr id="4" name="Slide Number Placeholder 3">
            <a:extLst>
              <a:ext uri="{FF2B5EF4-FFF2-40B4-BE49-F238E27FC236}">
                <a16:creationId xmlns:a16="http://schemas.microsoft.com/office/drawing/2014/main" id="{97B7A0F8-C1A7-D143-B99E-5706EA227A81}"/>
              </a:ext>
            </a:extLst>
          </p:cNvPr>
          <p:cNvSpPr>
            <a:spLocks noGrp="1"/>
          </p:cNvSpPr>
          <p:nvPr>
            <p:ph type="sldNum" sz="quarter" idx="12"/>
          </p:nvPr>
        </p:nvSpPr>
        <p:spPr/>
        <p:txBody>
          <a:bodyPr/>
          <a:lstStyle/>
          <a:p>
            <a:fld id="{A65DE875-0EE0-344C-801D-59444C92D02A}" type="slidenum">
              <a:rPr lang="en-US" smtClean="0"/>
              <a:t>16</a:t>
            </a:fld>
            <a:endParaRPr lang="en-US"/>
          </a:p>
        </p:txBody>
      </p:sp>
      <p:sp>
        <p:nvSpPr>
          <p:cNvPr id="17" name="文本框 19"/>
          <p:cNvSpPr txBox="1"/>
          <p:nvPr>
            <p:custDataLst>
              <p:tags r:id="rId1"/>
            </p:custDataLst>
          </p:nvPr>
        </p:nvSpPr>
        <p:spPr>
          <a:xfrm>
            <a:off x="2393054" y="1866628"/>
            <a:ext cx="8854054" cy="654050"/>
          </a:xfrm>
          <a:prstGeom prst="rect">
            <a:avLst/>
          </a:prstGeom>
          <a:noFill/>
        </p:spPr>
        <p:txBody>
          <a:bodyPr lIns="0" tIns="0" rIns="0" bIns="0" anchor="ctr">
            <a:normAutofit/>
          </a:bodyPr>
          <a:lstStyle/>
          <a:p>
            <a:pPr>
              <a:defRPr/>
            </a:pPr>
            <a:r>
              <a:rPr lang="en-US" altLang="zh-CN" sz="3300" dirty="0">
                <a:solidFill>
                  <a:schemeClr val="accent1"/>
                </a:solidFill>
              </a:rPr>
              <a:t>Learning material and links to recordings</a:t>
            </a:r>
          </a:p>
        </p:txBody>
      </p:sp>
      <p:sp>
        <p:nvSpPr>
          <p:cNvPr id="18" name="文本框 20"/>
          <p:cNvSpPr txBox="1"/>
          <p:nvPr>
            <p:custDataLst>
              <p:tags r:id="rId2"/>
            </p:custDataLst>
          </p:nvPr>
        </p:nvSpPr>
        <p:spPr>
          <a:xfrm>
            <a:off x="2393054" y="2638154"/>
            <a:ext cx="8854054" cy="652463"/>
          </a:xfrm>
          <a:prstGeom prst="rect">
            <a:avLst/>
          </a:prstGeom>
          <a:noFill/>
        </p:spPr>
        <p:txBody>
          <a:bodyPr lIns="0" tIns="0" rIns="0" bIns="0" anchor="ctr">
            <a:normAutofit/>
          </a:bodyPr>
          <a:lstStyle/>
          <a:p>
            <a:pPr>
              <a:defRPr/>
            </a:pPr>
            <a:r>
              <a:rPr lang="en-US" altLang="zh-CN" sz="3300" dirty="0">
                <a:solidFill>
                  <a:schemeClr val="accent1"/>
                </a:solidFill>
              </a:rPr>
              <a:t>1</a:t>
            </a:r>
            <a:r>
              <a:rPr lang="en-US" altLang="zh-CN" sz="3300" baseline="30000" dirty="0">
                <a:solidFill>
                  <a:schemeClr val="accent1"/>
                </a:solidFill>
              </a:rPr>
              <a:t>st</a:t>
            </a:r>
            <a:r>
              <a:rPr lang="en-US" altLang="zh-CN" sz="3300" dirty="0">
                <a:solidFill>
                  <a:schemeClr val="accent1"/>
                </a:solidFill>
              </a:rPr>
              <a:t> part of the lecture is open </a:t>
            </a:r>
          </a:p>
        </p:txBody>
      </p:sp>
      <p:sp>
        <p:nvSpPr>
          <p:cNvPr id="19" name="文本框 21"/>
          <p:cNvSpPr txBox="1"/>
          <p:nvPr>
            <p:custDataLst>
              <p:tags r:id="rId3"/>
            </p:custDataLst>
          </p:nvPr>
        </p:nvSpPr>
        <p:spPr>
          <a:xfrm>
            <a:off x="2393054" y="3409678"/>
            <a:ext cx="9353350" cy="652463"/>
          </a:xfrm>
          <a:prstGeom prst="rect">
            <a:avLst/>
          </a:prstGeom>
          <a:noFill/>
        </p:spPr>
        <p:txBody>
          <a:bodyPr lIns="0" tIns="0" rIns="0" bIns="0" anchor="ctr">
            <a:normAutofit/>
          </a:bodyPr>
          <a:lstStyle/>
          <a:p>
            <a:pPr>
              <a:defRPr/>
            </a:pPr>
            <a:r>
              <a:rPr lang="en-US" altLang="zh-CN" sz="3300" dirty="0">
                <a:solidFill>
                  <a:schemeClr val="accent1"/>
                </a:solidFill>
              </a:rPr>
              <a:t>Further parts are opened after student’s reflections</a:t>
            </a:r>
          </a:p>
        </p:txBody>
      </p:sp>
      <p:sp>
        <p:nvSpPr>
          <p:cNvPr id="20" name="文本框 23"/>
          <p:cNvSpPr txBox="1"/>
          <p:nvPr>
            <p:custDataLst>
              <p:tags r:id="rId4"/>
            </p:custDataLst>
          </p:nvPr>
        </p:nvSpPr>
        <p:spPr>
          <a:xfrm>
            <a:off x="2393054" y="4179616"/>
            <a:ext cx="9353350" cy="654050"/>
          </a:xfrm>
          <a:prstGeom prst="rect">
            <a:avLst/>
          </a:prstGeom>
          <a:noFill/>
        </p:spPr>
        <p:txBody>
          <a:bodyPr lIns="0" tIns="0" rIns="0" bIns="0" anchor="ctr">
            <a:normAutofit/>
          </a:bodyPr>
          <a:lstStyle/>
          <a:p>
            <a:pPr>
              <a:defRPr/>
            </a:pPr>
            <a:r>
              <a:rPr lang="en-US" altLang="zh-CN" sz="3300" dirty="0">
                <a:solidFill>
                  <a:schemeClr val="accent1"/>
                </a:solidFill>
              </a:rPr>
              <a:t>Reflections of others are revealed after submission</a:t>
            </a:r>
          </a:p>
        </p:txBody>
      </p:sp>
      <p:sp>
        <p:nvSpPr>
          <p:cNvPr id="21" name="文本框 25"/>
          <p:cNvSpPr txBox="1"/>
          <p:nvPr>
            <p:custDataLst>
              <p:tags r:id="rId5"/>
            </p:custDataLst>
          </p:nvPr>
        </p:nvSpPr>
        <p:spPr>
          <a:xfrm>
            <a:off x="2393054" y="4951141"/>
            <a:ext cx="9353350" cy="677228"/>
          </a:xfrm>
          <a:prstGeom prst="rect">
            <a:avLst/>
          </a:prstGeom>
          <a:noFill/>
        </p:spPr>
        <p:txBody>
          <a:bodyPr lIns="0" tIns="0" rIns="0" bIns="0" anchor="ctr">
            <a:normAutofit/>
          </a:bodyPr>
          <a:lstStyle/>
          <a:p>
            <a:r>
              <a:rPr lang="en-US" altLang="zh-CN" sz="3300" dirty="0">
                <a:solidFill>
                  <a:schemeClr val="accent1"/>
                </a:solidFill>
              </a:rPr>
              <a:t>Attendees of life lecture can see all parts of recording</a:t>
            </a:r>
          </a:p>
        </p:txBody>
      </p:sp>
      <p:sp>
        <p:nvSpPr>
          <p:cNvPr id="22" name="任意多边形 5">
            <a:extLst>
              <a:ext uri="{FF2B5EF4-FFF2-40B4-BE49-F238E27FC236}">
                <a16:creationId xmlns:a16="http://schemas.microsoft.com/office/drawing/2014/main" id="{9FF23740-DBFB-8242-8924-6001C0FF673C}"/>
              </a:ext>
            </a:extLst>
          </p:cNvPr>
          <p:cNvSpPr/>
          <p:nvPr>
            <p:custDataLst>
              <p:tags r:id="rId6"/>
            </p:custDataLst>
          </p:nvPr>
        </p:nvSpPr>
        <p:spPr>
          <a:xfrm>
            <a:off x="1707707" y="801189"/>
            <a:ext cx="99889" cy="6056811"/>
          </a:xfrm>
          <a:custGeom>
            <a:avLst/>
            <a:gdLst>
              <a:gd name="connsiteX0" fmla="*/ 0 w 72000"/>
              <a:gd name="connsiteY0" fmla="*/ 0 h 5904140"/>
              <a:gd name="connsiteX1" fmla="*/ 72000 w 72000"/>
              <a:gd name="connsiteY1" fmla="*/ 0 h 5904140"/>
              <a:gd name="connsiteX2" fmla="*/ 72000 w 72000"/>
              <a:gd name="connsiteY2" fmla="*/ 5904140 h 5904140"/>
              <a:gd name="connsiteX3" fmla="*/ 0 w 72000"/>
              <a:gd name="connsiteY3" fmla="*/ 5904140 h 5904140"/>
            </a:gdLst>
            <a:ahLst/>
            <a:cxnLst>
              <a:cxn ang="0">
                <a:pos x="connsiteX0" y="connsiteY0"/>
              </a:cxn>
              <a:cxn ang="0">
                <a:pos x="connsiteX1" y="connsiteY1"/>
              </a:cxn>
              <a:cxn ang="0">
                <a:pos x="connsiteX2" y="connsiteY2"/>
              </a:cxn>
              <a:cxn ang="0">
                <a:pos x="connsiteX3" y="connsiteY3"/>
              </a:cxn>
            </a:cxnLst>
            <a:rect l="l" t="t" r="r" b="b"/>
            <a:pathLst>
              <a:path w="72000" h="5904140">
                <a:moveTo>
                  <a:pt x="0" y="0"/>
                </a:moveTo>
                <a:lnTo>
                  <a:pt x="72000" y="0"/>
                </a:lnTo>
                <a:lnTo>
                  <a:pt x="72000" y="5904140"/>
                </a:lnTo>
                <a:lnTo>
                  <a:pt x="0" y="5904140"/>
                </a:lnTo>
                <a:close/>
              </a:path>
            </a:pathLst>
          </a:custGeom>
          <a:solidFill>
            <a:schemeClr val="accent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23" name="椭圆 6">
            <a:extLst>
              <a:ext uri="{FF2B5EF4-FFF2-40B4-BE49-F238E27FC236}">
                <a16:creationId xmlns:a16="http://schemas.microsoft.com/office/drawing/2014/main" id="{10EE8FDA-D8D7-1546-971B-4A7BE6174568}"/>
              </a:ext>
            </a:extLst>
          </p:cNvPr>
          <p:cNvSpPr/>
          <p:nvPr>
            <p:custDataLst>
              <p:tags r:id="rId7"/>
            </p:custDataLst>
          </p:nvPr>
        </p:nvSpPr>
        <p:spPr>
          <a:xfrm>
            <a:off x="1479512" y="2040459"/>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24" name="椭圆 7">
            <a:extLst>
              <a:ext uri="{FF2B5EF4-FFF2-40B4-BE49-F238E27FC236}">
                <a16:creationId xmlns:a16="http://schemas.microsoft.com/office/drawing/2014/main" id="{27806AD2-AE32-E447-9EF0-B3B0542BEFD1}"/>
              </a:ext>
            </a:extLst>
          </p:cNvPr>
          <p:cNvSpPr/>
          <p:nvPr>
            <p:custDataLst>
              <p:tags r:id="rId8"/>
            </p:custDataLst>
          </p:nvPr>
        </p:nvSpPr>
        <p:spPr>
          <a:xfrm>
            <a:off x="1479512" y="2811985"/>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25" name="椭圆 8">
            <a:extLst>
              <a:ext uri="{FF2B5EF4-FFF2-40B4-BE49-F238E27FC236}">
                <a16:creationId xmlns:a16="http://schemas.microsoft.com/office/drawing/2014/main" id="{3842A4DC-13DD-224A-8BB6-DBC0FEFE23D8}"/>
              </a:ext>
            </a:extLst>
          </p:cNvPr>
          <p:cNvSpPr/>
          <p:nvPr>
            <p:custDataLst>
              <p:tags r:id="rId9"/>
            </p:custDataLst>
          </p:nvPr>
        </p:nvSpPr>
        <p:spPr>
          <a:xfrm>
            <a:off x="1479512" y="3583509"/>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26" name="椭圆 9">
            <a:extLst>
              <a:ext uri="{FF2B5EF4-FFF2-40B4-BE49-F238E27FC236}">
                <a16:creationId xmlns:a16="http://schemas.microsoft.com/office/drawing/2014/main" id="{BDF52015-0363-EE49-80DE-7B53B35D4092}"/>
              </a:ext>
            </a:extLst>
          </p:cNvPr>
          <p:cNvSpPr/>
          <p:nvPr>
            <p:custDataLst>
              <p:tags r:id="rId10"/>
            </p:custDataLst>
          </p:nvPr>
        </p:nvSpPr>
        <p:spPr>
          <a:xfrm>
            <a:off x="1479512" y="4353447"/>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27" name="椭圆 10">
            <a:extLst>
              <a:ext uri="{FF2B5EF4-FFF2-40B4-BE49-F238E27FC236}">
                <a16:creationId xmlns:a16="http://schemas.microsoft.com/office/drawing/2014/main" id="{CD1A0601-D478-9844-AEE6-A19F900F118B}"/>
              </a:ext>
            </a:extLst>
          </p:cNvPr>
          <p:cNvSpPr/>
          <p:nvPr>
            <p:custDataLst>
              <p:tags r:id="rId11"/>
            </p:custDataLst>
          </p:nvPr>
        </p:nvSpPr>
        <p:spPr>
          <a:xfrm>
            <a:off x="1479512" y="5124972"/>
            <a:ext cx="558800" cy="4175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28" name="等腰三角形 11">
            <a:extLst>
              <a:ext uri="{FF2B5EF4-FFF2-40B4-BE49-F238E27FC236}">
                <a16:creationId xmlns:a16="http://schemas.microsoft.com/office/drawing/2014/main" id="{8F41BBCD-28C7-0B43-8F4E-3D6FCB0ED219}"/>
              </a:ext>
            </a:extLst>
          </p:cNvPr>
          <p:cNvSpPr/>
          <p:nvPr>
            <p:custDataLst>
              <p:tags r:id="rId12"/>
            </p:custDataLst>
          </p:nvPr>
        </p:nvSpPr>
        <p:spPr>
          <a:xfrm rot="5400000">
            <a:off x="2084879" y="2184393"/>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29" name="等腰三角形 12">
            <a:extLst>
              <a:ext uri="{FF2B5EF4-FFF2-40B4-BE49-F238E27FC236}">
                <a16:creationId xmlns:a16="http://schemas.microsoft.com/office/drawing/2014/main" id="{044D0129-FC24-D14C-9A06-9A4E1047D676}"/>
              </a:ext>
            </a:extLst>
          </p:cNvPr>
          <p:cNvSpPr/>
          <p:nvPr>
            <p:custDataLst>
              <p:tags r:id="rId13"/>
            </p:custDataLst>
          </p:nvPr>
        </p:nvSpPr>
        <p:spPr>
          <a:xfrm rot="5400000">
            <a:off x="2084879" y="2955918"/>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30" name="等腰三角形 13">
            <a:extLst>
              <a:ext uri="{FF2B5EF4-FFF2-40B4-BE49-F238E27FC236}">
                <a16:creationId xmlns:a16="http://schemas.microsoft.com/office/drawing/2014/main" id="{83B9A266-87BF-A64C-AC06-020BA931F4FE}"/>
              </a:ext>
            </a:extLst>
          </p:cNvPr>
          <p:cNvSpPr/>
          <p:nvPr>
            <p:custDataLst>
              <p:tags r:id="rId14"/>
            </p:custDataLst>
          </p:nvPr>
        </p:nvSpPr>
        <p:spPr>
          <a:xfrm rot="5400000">
            <a:off x="2084879" y="3725856"/>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31" name="等腰三角形 14">
            <a:extLst>
              <a:ext uri="{FF2B5EF4-FFF2-40B4-BE49-F238E27FC236}">
                <a16:creationId xmlns:a16="http://schemas.microsoft.com/office/drawing/2014/main" id="{D6CB1CCC-CD1F-3F44-93A3-C0ABDF5625E2}"/>
              </a:ext>
            </a:extLst>
          </p:cNvPr>
          <p:cNvSpPr/>
          <p:nvPr>
            <p:custDataLst>
              <p:tags r:id="rId15"/>
            </p:custDataLst>
          </p:nvPr>
        </p:nvSpPr>
        <p:spPr>
          <a:xfrm rot="5400000">
            <a:off x="2084879" y="4497381"/>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32" name="等腰三角形 15">
            <a:extLst>
              <a:ext uri="{FF2B5EF4-FFF2-40B4-BE49-F238E27FC236}">
                <a16:creationId xmlns:a16="http://schemas.microsoft.com/office/drawing/2014/main" id="{A1FD80B9-992F-E147-967B-63512AF116F1}"/>
              </a:ext>
            </a:extLst>
          </p:cNvPr>
          <p:cNvSpPr/>
          <p:nvPr>
            <p:custDataLst>
              <p:tags r:id="rId16"/>
            </p:custDataLst>
          </p:nvPr>
        </p:nvSpPr>
        <p:spPr>
          <a:xfrm rot="5400000">
            <a:off x="2084879" y="5268906"/>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Tree>
    <p:extLst>
      <p:ext uri="{BB962C8B-B14F-4D97-AF65-F5344CB8AC3E}">
        <p14:creationId xmlns:p14="http://schemas.microsoft.com/office/powerpoint/2010/main" val="2278123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up)">
                                      <p:cBhvr>
                                        <p:cTn id="11" dur="500"/>
                                        <p:tgtEl>
                                          <p:spTgt spid="18"/>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up)">
                                      <p:cBhvr>
                                        <p:cTn id="15" dur="500"/>
                                        <p:tgtEl>
                                          <p:spTgt spid="19"/>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up)">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369685-7DCA-3842-8AE1-0F85E9F8709D}"/>
              </a:ext>
            </a:extLst>
          </p:cNvPr>
          <p:cNvSpPr>
            <a:spLocks noGrp="1"/>
          </p:cNvSpPr>
          <p:nvPr>
            <p:ph type="title"/>
          </p:nvPr>
        </p:nvSpPr>
        <p:spPr/>
        <p:txBody>
          <a:bodyPr/>
          <a:lstStyle/>
          <a:p>
            <a:r>
              <a:rPr lang="en-US" dirty="0"/>
              <a:t>Final quiz</a:t>
            </a:r>
          </a:p>
        </p:txBody>
      </p:sp>
      <p:sp>
        <p:nvSpPr>
          <p:cNvPr id="8" name="Content Placeholder 7">
            <a:extLst>
              <a:ext uri="{FF2B5EF4-FFF2-40B4-BE49-F238E27FC236}">
                <a16:creationId xmlns:a16="http://schemas.microsoft.com/office/drawing/2014/main" id="{B39C9C22-6363-604E-9D94-9FBC0885D4DD}"/>
              </a:ext>
            </a:extLst>
          </p:cNvPr>
          <p:cNvSpPr>
            <a:spLocks noGrp="1"/>
          </p:cNvSpPr>
          <p:nvPr>
            <p:ph idx="1"/>
          </p:nvPr>
        </p:nvSpPr>
        <p:spPr>
          <a:xfrm>
            <a:off x="948267" y="1183569"/>
            <a:ext cx="10653893" cy="5193212"/>
          </a:xfrm>
        </p:spPr>
        <p:txBody>
          <a:bodyPr>
            <a:normAutofit/>
          </a:bodyPr>
          <a:lstStyle/>
          <a:p>
            <a:endParaRPr lang="en-US" sz="3600" dirty="0"/>
          </a:p>
          <a:p>
            <a:endParaRPr lang="en-US" sz="3600" dirty="0"/>
          </a:p>
          <a:p>
            <a:pPr marL="0" indent="0" algn="ctr">
              <a:buNone/>
            </a:pPr>
            <a:r>
              <a:rPr lang="en-US" sz="3600" dirty="0"/>
              <a:t>Please accomplish the final quiz and you will reach the goal of the course!</a:t>
            </a:r>
          </a:p>
        </p:txBody>
      </p:sp>
      <p:sp>
        <p:nvSpPr>
          <p:cNvPr id="4" name="Slide Number Placeholder 3">
            <a:extLst>
              <a:ext uri="{FF2B5EF4-FFF2-40B4-BE49-F238E27FC236}">
                <a16:creationId xmlns:a16="http://schemas.microsoft.com/office/drawing/2014/main" id="{2C7D8157-4373-ED40-BFD8-FFD5A2232653}"/>
              </a:ext>
            </a:extLst>
          </p:cNvPr>
          <p:cNvSpPr>
            <a:spLocks noGrp="1"/>
          </p:cNvSpPr>
          <p:nvPr>
            <p:ph type="sldNum" sz="quarter" idx="12"/>
          </p:nvPr>
        </p:nvSpPr>
        <p:spPr/>
        <p:txBody>
          <a:bodyPr/>
          <a:lstStyle/>
          <a:p>
            <a:fld id="{A65DE875-0EE0-344C-801D-59444C92D02A}" type="slidenum">
              <a:rPr lang="en-US" smtClean="0"/>
              <a:t>17</a:t>
            </a:fld>
            <a:endParaRPr lang="en-US"/>
          </a:p>
        </p:txBody>
      </p:sp>
    </p:spTree>
    <p:extLst>
      <p:ext uri="{BB962C8B-B14F-4D97-AF65-F5344CB8AC3E}">
        <p14:creationId xmlns:p14="http://schemas.microsoft.com/office/powerpoint/2010/main" val="3989227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DC9C-88C3-264F-9663-7F3567474E69}"/>
              </a:ext>
            </a:extLst>
          </p:cNvPr>
          <p:cNvSpPr>
            <a:spLocks noGrp="1"/>
          </p:cNvSpPr>
          <p:nvPr>
            <p:ph type="title"/>
          </p:nvPr>
        </p:nvSpPr>
        <p:spPr/>
        <p:txBody>
          <a:bodyPr/>
          <a:lstStyle/>
          <a:p>
            <a:r>
              <a:rPr lang="en-US" dirty="0"/>
              <a:t>Case of ICT application in Lithuania</a:t>
            </a:r>
          </a:p>
        </p:txBody>
      </p:sp>
      <p:sp>
        <p:nvSpPr>
          <p:cNvPr id="3" name="Content Placeholder 2">
            <a:extLst>
              <a:ext uri="{FF2B5EF4-FFF2-40B4-BE49-F238E27FC236}">
                <a16:creationId xmlns:a16="http://schemas.microsoft.com/office/drawing/2014/main" id="{8DE9E3F9-A94B-D448-B7AE-FA5252BF194E}"/>
              </a:ext>
            </a:extLst>
          </p:cNvPr>
          <p:cNvSpPr>
            <a:spLocks noGrp="1"/>
          </p:cNvSpPr>
          <p:nvPr>
            <p:ph idx="1"/>
          </p:nvPr>
        </p:nvSpPr>
        <p:spPr>
          <a:xfrm>
            <a:off x="2400598" y="1369832"/>
            <a:ext cx="9201562" cy="5193212"/>
          </a:xfrm>
        </p:spPr>
        <p:txBody>
          <a:bodyPr>
            <a:normAutofit/>
          </a:bodyPr>
          <a:lstStyle/>
          <a:p>
            <a:pPr marL="0" indent="0">
              <a:buNone/>
            </a:pPr>
            <a:r>
              <a:rPr lang="en-US" sz="3200" dirty="0"/>
              <a:t>Active participation of students' in online lectures</a:t>
            </a:r>
          </a:p>
          <a:p>
            <a:pPr marL="0" indent="0">
              <a:buNone/>
            </a:pPr>
            <a:r>
              <a:rPr lang="en-US" sz="3200" dirty="0"/>
              <a:t>Recordings of lectures as separate parts</a:t>
            </a:r>
            <a:endParaRPr lang="en-US" sz="3200" dirty="0">
              <a:solidFill>
                <a:schemeClr val="accent1"/>
              </a:solidFill>
              <a:latin typeface="Arial" panose="020B0604020202020204" pitchFamily="34" charset="0"/>
              <a:ea typeface="微软雅黑" panose="020B0503020204020204" pitchFamily="34" charset="-122"/>
            </a:endParaRPr>
          </a:p>
          <a:p>
            <a:pPr marL="0" indent="0">
              <a:buNone/>
            </a:pPr>
            <a:r>
              <a:rPr lang="en-US" sz="3200" dirty="0">
                <a:solidFill>
                  <a:schemeClr val="accent1"/>
                </a:solidFill>
                <a:latin typeface="Arial" panose="020B0604020202020204" pitchFamily="34" charset="0"/>
                <a:ea typeface="微软雅黑" panose="020B0503020204020204" pitchFamily="34" charset="-122"/>
              </a:rPr>
              <a:t>Provided and connected learning resources with reflection tasks</a:t>
            </a:r>
          </a:p>
          <a:p>
            <a:pPr marL="0" indent="0">
              <a:buNone/>
            </a:pPr>
            <a:r>
              <a:rPr lang="en-US" sz="3200" dirty="0"/>
              <a:t>Knowledge and skills evaluation in interactive reflection tasks</a:t>
            </a:r>
          </a:p>
          <a:p>
            <a:pPr marL="0" indent="0">
              <a:buNone/>
            </a:pPr>
            <a:r>
              <a:rPr lang="en-US" sz="3200" dirty="0">
                <a:solidFill>
                  <a:schemeClr val="accent1"/>
                </a:solidFill>
                <a:latin typeface="Arial" panose="020B0604020202020204" pitchFamily="34" charset="0"/>
                <a:ea typeface="微软雅黑" panose="020B0503020204020204" pitchFamily="34" charset="-122"/>
              </a:rPr>
              <a:t>Recordings with higher added value</a:t>
            </a:r>
          </a:p>
        </p:txBody>
      </p:sp>
      <p:sp>
        <p:nvSpPr>
          <p:cNvPr id="4" name="Slide Number Placeholder 3">
            <a:extLst>
              <a:ext uri="{FF2B5EF4-FFF2-40B4-BE49-F238E27FC236}">
                <a16:creationId xmlns:a16="http://schemas.microsoft.com/office/drawing/2014/main" id="{A75C965E-97BC-294D-8B33-8BCDF3B8B2A6}"/>
              </a:ext>
            </a:extLst>
          </p:cNvPr>
          <p:cNvSpPr>
            <a:spLocks noGrp="1"/>
          </p:cNvSpPr>
          <p:nvPr>
            <p:ph type="sldNum" sz="quarter" idx="12"/>
          </p:nvPr>
        </p:nvSpPr>
        <p:spPr/>
        <p:txBody>
          <a:bodyPr/>
          <a:lstStyle/>
          <a:p>
            <a:fld id="{A65DE875-0EE0-344C-801D-59444C92D02A}" type="slidenum">
              <a:rPr lang="en-US" smtClean="0"/>
              <a:t>18</a:t>
            </a:fld>
            <a:endParaRPr lang="en-US"/>
          </a:p>
        </p:txBody>
      </p:sp>
      <p:sp>
        <p:nvSpPr>
          <p:cNvPr id="5" name="任意多边形 5">
            <a:extLst>
              <a:ext uri="{FF2B5EF4-FFF2-40B4-BE49-F238E27FC236}">
                <a16:creationId xmlns:a16="http://schemas.microsoft.com/office/drawing/2014/main" id="{ADBF39CF-AEC7-D641-84AC-4D16E0701268}"/>
              </a:ext>
            </a:extLst>
          </p:cNvPr>
          <p:cNvSpPr/>
          <p:nvPr>
            <p:custDataLst>
              <p:tags r:id="rId1"/>
            </p:custDataLst>
          </p:nvPr>
        </p:nvSpPr>
        <p:spPr>
          <a:xfrm>
            <a:off x="1707707" y="801189"/>
            <a:ext cx="99889" cy="6056811"/>
          </a:xfrm>
          <a:custGeom>
            <a:avLst/>
            <a:gdLst>
              <a:gd name="connsiteX0" fmla="*/ 0 w 72000"/>
              <a:gd name="connsiteY0" fmla="*/ 0 h 5904140"/>
              <a:gd name="connsiteX1" fmla="*/ 72000 w 72000"/>
              <a:gd name="connsiteY1" fmla="*/ 0 h 5904140"/>
              <a:gd name="connsiteX2" fmla="*/ 72000 w 72000"/>
              <a:gd name="connsiteY2" fmla="*/ 5904140 h 5904140"/>
              <a:gd name="connsiteX3" fmla="*/ 0 w 72000"/>
              <a:gd name="connsiteY3" fmla="*/ 5904140 h 5904140"/>
            </a:gdLst>
            <a:ahLst/>
            <a:cxnLst>
              <a:cxn ang="0">
                <a:pos x="connsiteX0" y="connsiteY0"/>
              </a:cxn>
              <a:cxn ang="0">
                <a:pos x="connsiteX1" y="connsiteY1"/>
              </a:cxn>
              <a:cxn ang="0">
                <a:pos x="connsiteX2" y="connsiteY2"/>
              </a:cxn>
              <a:cxn ang="0">
                <a:pos x="connsiteX3" y="connsiteY3"/>
              </a:cxn>
            </a:cxnLst>
            <a:rect l="l" t="t" r="r" b="b"/>
            <a:pathLst>
              <a:path w="72000" h="5904140">
                <a:moveTo>
                  <a:pt x="0" y="0"/>
                </a:moveTo>
                <a:lnTo>
                  <a:pt x="72000" y="0"/>
                </a:lnTo>
                <a:lnTo>
                  <a:pt x="72000" y="5904140"/>
                </a:lnTo>
                <a:lnTo>
                  <a:pt x="0" y="5904140"/>
                </a:lnTo>
                <a:close/>
              </a:path>
            </a:pathLst>
          </a:custGeom>
          <a:solidFill>
            <a:schemeClr val="accent1"/>
          </a:solidFill>
          <a:ln>
            <a:noFill/>
          </a:ln>
          <a:effectLst>
            <a:outerShdw blurRad="76200" dir="13500000" sy="23000" kx="1200000" algn="b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6" name="椭圆 6">
            <a:extLst>
              <a:ext uri="{FF2B5EF4-FFF2-40B4-BE49-F238E27FC236}">
                <a16:creationId xmlns:a16="http://schemas.microsoft.com/office/drawing/2014/main" id="{59BF33C0-67F1-0048-9165-23CA7909CB85}"/>
              </a:ext>
            </a:extLst>
          </p:cNvPr>
          <p:cNvSpPr/>
          <p:nvPr>
            <p:custDataLst>
              <p:tags r:id="rId2"/>
            </p:custDataLst>
          </p:nvPr>
        </p:nvSpPr>
        <p:spPr>
          <a:xfrm>
            <a:off x="1479512" y="1515525"/>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7" name="椭圆 7">
            <a:extLst>
              <a:ext uri="{FF2B5EF4-FFF2-40B4-BE49-F238E27FC236}">
                <a16:creationId xmlns:a16="http://schemas.microsoft.com/office/drawing/2014/main" id="{BFD230D3-117B-3F47-B8FB-8C3C064ECB50}"/>
              </a:ext>
            </a:extLst>
          </p:cNvPr>
          <p:cNvSpPr/>
          <p:nvPr>
            <p:custDataLst>
              <p:tags r:id="rId3"/>
            </p:custDataLst>
          </p:nvPr>
        </p:nvSpPr>
        <p:spPr>
          <a:xfrm>
            <a:off x="1479512" y="2219321"/>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8" name="椭圆 8">
            <a:extLst>
              <a:ext uri="{FF2B5EF4-FFF2-40B4-BE49-F238E27FC236}">
                <a16:creationId xmlns:a16="http://schemas.microsoft.com/office/drawing/2014/main" id="{3204018E-87B5-7B47-9BFE-7D4C7E1CF5DA}"/>
              </a:ext>
            </a:extLst>
          </p:cNvPr>
          <p:cNvSpPr/>
          <p:nvPr>
            <p:custDataLst>
              <p:tags r:id="rId4"/>
            </p:custDataLst>
          </p:nvPr>
        </p:nvSpPr>
        <p:spPr>
          <a:xfrm>
            <a:off x="1479512" y="3024709"/>
            <a:ext cx="558800" cy="4175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9" name="椭圆 9">
            <a:extLst>
              <a:ext uri="{FF2B5EF4-FFF2-40B4-BE49-F238E27FC236}">
                <a16:creationId xmlns:a16="http://schemas.microsoft.com/office/drawing/2014/main" id="{11E962E6-5FD8-B748-867C-571FCD85C61E}"/>
              </a:ext>
            </a:extLst>
          </p:cNvPr>
          <p:cNvSpPr/>
          <p:nvPr>
            <p:custDataLst>
              <p:tags r:id="rId5"/>
            </p:custDataLst>
          </p:nvPr>
        </p:nvSpPr>
        <p:spPr>
          <a:xfrm>
            <a:off x="1479512" y="4336514"/>
            <a:ext cx="558800" cy="419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10" name="椭圆 10">
            <a:extLst>
              <a:ext uri="{FF2B5EF4-FFF2-40B4-BE49-F238E27FC236}">
                <a16:creationId xmlns:a16="http://schemas.microsoft.com/office/drawing/2014/main" id="{647CFDF1-BA9D-C94F-95B2-0BD997BA86E9}"/>
              </a:ext>
            </a:extLst>
          </p:cNvPr>
          <p:cNvSpPr/>
          <p:nvPr>
            <p:custDataLst>
              <p:tags r:id="rId6"/>
            </p:custDataLst>
          </p:nvPr>
        </p:nvSpPr>
        <p:spPr>
          <a:xfrm>
            <a:off x="1479512" y="5616029"/>
            <a:ext cx="558800" cy="4175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2000">
              <a:solidFill>
                <a:srgbClr val="FFFFFF"/>
              </a:solidFill>
              <a:ea typeface="微软雅黑" panose="020B0503020204020204" pitchFamily="34" charset="-122"/>
              <a:cs typeface="Arial" panose="020B0604020202020204" pitchFamily="34" charset="0"/>
            </a:endParaRPr>
          </a:p>
        </p:txBody>
      </p:sp>
      <p:sp>
        <p:nvSpPr>
          <p:cNvPr id="11" name="等腰三角形 11">
            <a:extLst>
              <a:ext uri="{FF2B5EF4-FFF2-40B4-BE49-F238E27FC236}">
                <a16:creationId xmlns:a16="http://schemas.microsoft.com/office/drawing/2014/main" id="{94C193E1-83EF-D545-95AD-E330C39EBCC7}"/>
              </a:ext>
            </a:extLst>
          </p:cNvPr>
          <p:cNvSpPr/>
          <p:nvPr>
            <p:custDataLst>
              <p:tags r:id="rId7"/>
            </p:custDataLst>
          </p:nvPr>
        </p:nvSpPr>
        <p:spPr>
          <a:xfrm rot="5400000">
            <a:off x="2084879" y="1659459"/>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2" name="等腰三角形 12">
            <a:extLst>
              <a:ext uri="{FF2B5EF4-FFF2-40B4-BE49-F238E27FC236}">
                <a16:creationId xmlns:a16="http://schemas.microsoft.com/office/drawing/2014/main" id="{569B6052-4C20-8A42-8789-2666C312C72A}"/>
              </a:ext>
            </a:extLst>
          </p:cNvPr>
          <p:cNvSpPr/>
          <p:nvPr>
            <p:custDataLst>
              <p:tags r:id="rId8"/>
            </p:custDataLst>
          </p:nvPr>
        </p:nvSpPr>
        <p:spPr>
          <a:xfrm rot="5400000">
            <a:off x="2084879" y="2363254"/>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3" name="等腰三角形 13">
            <a:extLst>
              <a:ext uri="{FF2B5EF4-FFF2-40B4-BE49-F238E27FC236}">
                <a16:creationId xmlns:a16="http://schemas.microsoft.com/office/drawing/2014/main" id="{F6D8AE54-0EB8-1846-91D2-E42F30AA1709}"/>
              </a:ext>
            </a:extLst>
          </p:cNvPr>
          <p:cNvSpPr/>
          <p:nvPr>
            <p:custDataLst>
              <p:tags r:id="rId9"/>
            </p:custDataLst>
          </p:nvPr>
        </p:nvSpPr>
        <p:spPr>
          <a:xfrm rot="5400000">
            <a:off x="2084879" y="3167056"/>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4" name="等腰三角形 14">
            <a:extLst>
              <a:ext uri="{FF2B5EF4-FFF2-40B4-BE49-F238E27FC236}">
                <a16:creationId xmlns:a16="http://schemas.microsoft.com/office/drawing/2014/main" id="{ED7CCD19-A7CA-AA48-A180-EE63C68C903C}"/>
              </a:ext>
            </a:extLst>
          </p:cNvPr>
          <p:cNvSpPr/>
          <p:nvPr>
            <p:custDataLst>
              <p:tags r:id="rId10"/>
            </p:custDataLst>
          </p:nvPr>
        </p:nvSpPr>
        <p:spPr>
          <a:xfrm rot="5400000">
            <a:off x="2084879" y="4480448"/>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
        <p:nvSpPr>
          <p:cNvPr id="15" name="等腰三角形 15">
            <a:extLst>
              <a:ext uri="{FF2B5EF4-FFF2-40B4-BE49-F238E27FC236}">
                <a16:creationId xmlns:a16="http://schemas.microsoft.com/office/drawing/2014/main" id="{E814F2EC-DB25-B34B-A7F3-D9894F1BDD9D}"/>
              </a:ext>
            </a:extLst>
          </p:cNvPr>
          <p:cNvSpPr/>
          <p:nvPr>
            <p:custDataLst>
              <p:tags r:id="rId11"/>
            </p:custDataLst>
          </p:nvPr>
        </p:nvSpPr>
        <p:spPr>
          <a:xfrm rot="5400000">
            <a:off x="2084879" y="5759963"/>
            <a:ext cx="114300" cy="131233"/>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rgbClr val="FFFFFF"/>
              </a:solidFill>
              <a:ea typeface="微软雅黑" panose="020B0503020204020204" pitchFamily="34" charset="-122"/>
            </a:endParaRPr>
          </a:p>
        </p:txBody>
      </p:sp>
    </p:spTree>
    <p:extLst>
      <p:ext uri="{BB962C8B-B14F-4D97-AF65-F5344CB8AC3E}">
        <p14:creationId xmlns:p14="http://schemas.microsoft.com/office/powerpoint/2010/main" val="368309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wipe(up)">
                                      <p:cBhvr>
                                        <p:cTn id="11" dur="500"/>
                                        <p:tgtEl>
                                          <p:spTgt spid="3">
                                            <p:txEl>
                                              <p:pRg st="1" end="1"/>
                                            </p:txEl>
                                          </p:spTgt>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up)">
                                      <p:cBhvr>
                                        <p:cTn id="15" dur="500"/>
                                        <p:tgtEl>
                                          <p:spTgt spid="3">
                                            <p:txEl>
                                              <p:pRg st="2" end="2"/>
                                            </p:txEl>
                                          </p:spTgt>
                                        </p:tgtEl>
                                      </p:cBhvr>
                                    </p:animEffect>
                                  </p:childTnLst>
                                </p:cTn>
                              </p:par>
                            </p:childTnLst>
                          </p:cTn>
                        </p:par>
                        <p:par>
                          <p:cTn id="16" fill="hold">
                            <p:stCondLst>
                              <p:cond delay="1500"/>
                            </p:stCondLst>
                            <p:childTnLst>
                              <p:par>
                                <p:cTn id="17" presetID="22" presetClass="entr" presetSubtype="1"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up)">
                                      <p:cBhvr>
                                        <p:cTn id="19" dur="500"/>
                                        <p:tgtEl>
                                          <p:spTgt spid="3">
                                            <p:txEl>
                                              <p:pRg st="3" end="3"/>
                                            </p:txEl>
                                          </p:spTgt>
                                        </p:tgtEl>
                                      </p:cBhvr>
                                    </p:animEffect>
                                  </p:childTnLst>
                                </p:cTn>
                              </p:par>
                            </p:childTnLst>
                          </p:cTn>
                        </p:par>
                        <p:par>
                          <p:cTn id="20" fill="hold">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wipe(up)">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5AE36F-C04F-484B-BC20-F5E8F581D4F6}"/>
              </a:ext>
            </a:extLst>
          </p:cNvPr>
          <p:cNvSpPr>
            <a:spLocks noGrp="1"/>
          </p:cNvSpPr>
          <p:nvPr>
            <p:ph type="ctrTitle"/>
          </p:nvPr>
        </p:nvSpPr>
        <p:spPr/>
        <p:txBody>
          <a:bodyPr>
            <a:noAutofit/>
          </a:bodyPr>
          <a:lstStyle/>
          <a:p>
            <a:r>
              <a:rPr lang="en-US" sz="3200" dirty="0">
                <a:latin typeface="+mn-lt"/>
              </a:rPr>
              <a:t>You have reached the goal of the course!</a:t>
            </a:r>
          </a:p>
        </p:txBody>
      </p:sp>
    </p:spTree>
    <p:extLst>
      <p:ext uri="{BB962C8B-B14F-4D97-AF65-F5344CB8AC3E}">
        <p14:creationId xmlns:p14="http://schemas.microsoft.com/office/powerpoint/2010/main" val="1598254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MH_SubTitle_1"/>
          <p:cNvSpPr/>
          <p:nvPr>
            <p:custDataLst>
              <p:tags r:id="rId2"/>
            </p:custDataLst>
          </p:nvPr>
        </p:nvSpPr>
        <p:spPr>
          <a:xfrm>
            <a:off x="3230827" y="3289600"/>
            <a:ext cx="8766418" cy="1180800"/>
          </a:xfrm>
          <a:prstGeom prst="rect">
            <a:avLst/>
          </a:prstGeom>
        </p:spPr>
        <p:txBody>
          <a:bodyPr anchor="ctr">
            <a:noAutofit/>
          </a:bodyPr>
          <a:lstStyle/>
          <a:p>
            <a:pPr>
              <a:defRPr/>
            </a:pPr>
            <a:r>
              <a:rPr lang="en-US" altLang="zh-CN" sz="4000" dirty="0">
                <a:gradFill>
                  <a:gsLst>
                    <a:gs pos="0">
                      <a:schemeClr val="accent1"/>
                    </a:gs>
                    <a:gs pos="100000">
                      <a:schemeClr val="accent2"/>
                    </a:gs>
                  </a:gsLst>
                  <a:lin ang="10800000" scaled="0"/>
                </a:gradFill>
              </a:rPr>
              <a:t>Main advantages of ICT infrastructure</a:t>
            </a:r>
          </a:p>
        </p:txBody>
      </p:sp>
      <p:sp>
        <p:nvSpPr>
          <p:cNvPr id="6" name="MH_Other_1"/>
          <p:cNvSpPr>
            <a:spLocks/>
          </p:cNvSpPr>
          <p:nvPr>
            <p:custDataLst>
              <p:tags r:id="rId3"/>
            </p:custDataLst>
          </p:nvPr>
        </p:nvSpPr>
        <p:spPr bwMode="auto">
          <a:xfrm>
            <a:off x="1623455" y="3289600"/>
            <a:ext cx="1041408" cy="907521"/>
          </a:xfrm>
          <a:custGeom>
            <a:avLst/>
            <a:gdLst>
              <a:gd name="T0" fmla="*/ 894085 w 4268"/>
              <a:gd name="T1" fmla="*/ 1679836 h 5034"/>
              <a:gd name="T2" fmla="*/ 695736 w 4268"/>
              <a:gd name="T3" fmla="*/ 1585986 h 5034"/>
              <a:gd name="T4" fmla="*/ 499280 w 4268"/>
              <a:gd name="T5" fmla="*/ 1455429 h 5034"/>
              <a:gd name="T6" fmla="*/ 311151 w 4268"/>
              <a:gd name="T7" fmla="*/ 1274163 h 5034"/>
              <a:gd name="T8" fmla="*/ 154818 w 4268"/>
              <a:gd name="T9" fmla="*/ 1035375 h 5034"/>
              <a:gd name="T10" fmla="*/ 85169 w 4268"/>
              <a:gd name="T11" fmla="*/ 858272 h 5034"/>
              <a:gd name="T12" fmla="*/ 47316 w 4268"/>
              <a:gd name="T13" fmla="*/ 693656 h 5034"/>
              <a:gd name="T14" fmla="*/ 27633 w 4268"/>
              <a:gd name="T15" fmla="*/ 597914 h 5034"/>
              <a:gd name="T16" fmla="*/ 757 w 4268"/>
              <a:gd name="T17" fmla="*/ 830647 h 5034"/>
              <a:gd name="T18" fmla="*/ 11356 w 4268"/>
              <a:gd name="T19" fmla="*/ 1056567 h 5034"/>
              <a:gd name="T20" fmla="*/ 50723 w 4268"/>
              <a:gd name="T21" fmla="*/ 1251079 h 5034"/>
              <a:gd name="T22" fmla="*/ 127564 w 4268"/>
              <a:gd name="T23" fmla="*/ 1457700 h 5034"/>
              <a:gd name="T24" fmla="*/ 227117 w 4268"/>
              <a:gd name="T25" fmla="*/ 1628749 h 5034"/>
              <a:gd name="T26" fmla="*/ 332348 w 4268"/>
              <a:gd name="T27" fmla="*/ 1749467 h 5034"/>
              <a:gd name="T28" fmla="*/ 444771 w 4268"/>
              <a:gd name="T29" fmla="*/ 1832342 h 5034"/>
              <a:gd name="T30" fmla="*/ 560980 w 4268"/>
              <a:gd name="T31" fmla="*/ 1881538 h 5034"/>
              <a:gd name="T32" fmla="*/ 676431 w 4268"/>
              <a:gd name="T33" fmla="*/ 1903108 h 5034"/>
              <a:gd name="T34" fmla="*/ 843362 w 4268"/>
              <a:gd name="T35" fmla="*/ 1892512 h 5034"/>
              <a:gd name="T36" fmla="*/ 1038683 w 4268"/>
              <a:gd name="T37" fmla="*/ 1858832 h 5034"/>
              <a:gd name="T38" fmla="*/ 1322201 w 4268"/>
              <a:gd name="T39" fmla="*/ 1838775 h 5034"/>
              <a:gd name="T40" fmla="*/ 1516008 w 4268"/>
              <a:gd name="T41" fmla="*/ 1785039 h 5034"/>
              <a:gd name="T42" fmla="*/ 1579979 w 4268"/>
              <a:gd name="T43" fmla="*/ 1750602 h 5034"/>
              <a:gd name="T44" fmla="*/ 1398664 w 4268"/>
              <a:gd name="T45" fmla="*/ 1771037 h 5034"/>
              <a:gd name="T46" fmla="*/ 1156406 w 4268"/>
              <a:gd name="T47" fmla="*/ 1752872 h 5034"/>
              <a:gd name="T48" fmla="*/ 157089 w 4268"/>
              <a:gd name="T49" fmla="*/ 73036 h 5034"/>
              <a:gd name="T50" fmla="*/ 126807 w 4268"/>
              <a:gd name="T51" fmla="*/ 278522 h 5034"/>
              <a:gd name="T52" fmla="*/ 120751 w 4268"/>
              <a:gd name="T53" fmla="*/ 466979 h 5034"/>
              <a:gd name="T54" fmla="*/ 135135 w 4268"/>
              <a:gd name="T55" fmla="*/ 637271 h 5034"/>
              <a:gd name="T56" fmla="*/ 171474 w 4268"/>
              <a:gd name="T57" fmla="*/ 576344 h 5034"/>
              <a:gd name="T58" fmla="*/ 238473 w 4268"/>
              <a:gd name="T59" fmla="*/ 459788 h 5034"/>
              <a:gd name="T60" fmla="*/ 209705 w 4268"/>
              <a:gd name="T61" fmla="*/ 571803 h 5034"/>
              <a:gd name="T62" fmla="*/ 193428 w 4268"/>
              <a:gd name="T63" fmla="*/ 742095 h 5034"/>
              <a:gd name="T64" fmla="*/ 209326 w 4268"/>
              <a:gd name="T65" fmla="*/ 910495 h 5034"/>
              <a:gd name="T66" fmla="*/ 282761 w 4268"/>
              <a:gd name="T67" fmla="*/ 1059973 h 5034"/>
              <a:gd name="T68" fmla="*/ 341812 w 4268"/>
              <a:gd name="T69" fmla="*/ 1099330 h 5034"/>
              <a:gd name="T70" fmla="*/ 369066 w 4268"/>
              <a:gd name="T71" fmla="*/ 912765 h 5034"/>
              <a:gd name="T72" fmla="*/ 420924 w 4268"/>
              <a:gd name="T73" fmla="*/ 767449 h 5034"/>
              <a:gd name="T74" fmla="*/ 430009 w 4268"/>
              <a:gd name="T75" fmla="*/ 818537 h 5034"/>
              <a:gd name="T76" fmla="*/ 428116 w 4268"/>
              <a:gd name="T77" fmla="*/ 1022887 h 5034"/>
              <a:gd name="T78" fmla="*/ 465212 w 4268"/>
              <a:gd name="T79" fmla="*/ 1249565 h 5034"/>
              <a:gd name="T80" fmla="*/ 610567 w 4268"/>
              <a:gd name="T81" fmla="*/ 1416073 h 5034"/>
              <a:gd name="T82" fmla="*/ 668103 w 4268"/>
              <a:gd name="T83" fmla="*/ 1328278 h 5034"/>
              <a:gd name="T84" fmla="*/ 670753 w 4268"/>
              <a:gd name="T85" fmla="*/ 1121657 h 5034"/>
              <a:gd name="T86" fmla="*/ 705578 w 4268"/>
              <a:gd name="T87" fmla="*/ 961961 h 5034"/>
              <a:gd name="T88" fmla="*/ 719205 w 4268"/>
              <a:gd name="T89" fmla="*/ 1091004 h 5034"/>
              <a:gd name="T90" fmla="*/ 760464 w 4268"/>
              <a:gd name="T91" fmla="*/ 1298760 h 5034"/>
              <a:gd name="T92" fmla="*/ 840713 w 4268"/>
              <a:gd name="T93" fmla="*/ 1521654 h 5034"/>
              <a:gd name="T94" fmla="*/ 1029977 w 4268"/>
              <a:gd name="T95" fmla="*/ 1631776 h 5034"/>
              <a:gd name="T96" fmla="*/ 1163976 w 4268"/>
              <a:gd name="T97" fmla="*/ 1661672 h 5034"/>
              <a:gd name="T98" fmla="*/ 1198044 w 4268"/>
              <a:gd name="T99" fmla="*/ 1469052 h 5034"/>
              <a:gd name="T100" fmla="*/ 1196151 w 4268"/>
              <a:gd name="T101" fmla="*/ 1309735 h 5034"/>
              <a:gd name="T102" fmla="*/ 1159434 w 4268"/>
              <a:gd name="T103" fmla="*/ 1126198 h 5034"/>
              <a:gd name="T104" fmla="*/ 1071237 w 4268"/>
              <a:gd name="T105" fmla="*/ 931308 h 5034"/>
              <a:gd name="T106" fmla="*/ 914147 w 4268"/>
              <a:gd name="T107" fmla="*/ 737932 h 5034"/>
              <a:gd name="T108" fmla="*/ 674917 w 4268"/>
              <a:gd name="T109" fmla="*/ 549097 h 5034"/>
              <a:gd name="T110" fmla="*/ 403890 w 4268"/>
              <a:gd name="T111" fmla="*/ 298579 h 5034"/>
              <a:gd name="T112" fmla="*/ 239987 w 4268"/>
              <a:gd name="T113" fmla="*/ 101797 h 50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268" h="5034">
                <a:moveTo>
                  <a:pt x="2846" y="4597"/>
                </a:moveTo>
                <a:lnTo>
                  <a:pt x="2846" y="4597"/>
                </a:lnTo>
                <a:lnTo>
                  <a:pt x="2803" y="4585"/>
                </a:lnTo>
                <a:lnTo>
                  <a:pt x="2749" y="4571"/>
                </a:lnTo>
                <a:lnTo>
                  <a:pt x="2687" y="4553"/>
                </a:lnTo>
                <a:lnTo>
                  <a:pt x="2617" y="4531"/>
                </a:lnTo>
                <a:lnTo>
                  <a:pt x="2538" y="4504"/>
                </a:lnTo>
                <a:lnTo>
                  <a:pt x="2454" y="4474"/>
                </a:lnTo>
                <a:lnTo>
                  <a:pt x="2362" y="4439"/>
                </a:lnTo>
                <a:lnTo>
                  <a:pt x="2265" y="4399"/>
                </a:lnTo>
                <a:lnTo>
                  <a:pt x="2215" y="4378"/>
                </a:lnTo>
                <a:lnTo>
                  <a:pt x="2164" y="4355"/>
                </a:lnTo>
                <a:lnTo>
                  <a:pt x="2112" y="4331"/>
                </a:lnTo>
                <a:lnTo>
                  <a:pt x="2059" y="4305"/>
                </a:lnTo>
                <a:lnTo>
                  <a:pt x="2004" y="4279"/>
                </a:lnTo>
                <a:lnTo>
                  <a:pt x="1950" y="4251"/>
                </a:lnTo>
                <a:lnTo>
                  <a:pt x="1894" y="4222"/>
                </a:lnTo>
                <a:lnTo>
                  <a:pt x="1838" y="4191"/>
                </a:lnTo>
                <a:lnTo>
                  <a:pt x="1781" y="4158"/>
                </a:lnTo>
                <a:lnTo>
                  <a:pt x="1724" y="4125"/>
                </a:lnTo>
                <a:lnTo>
                  <a:pt x="1666" y="4089"/>
                </a:lnTo>
                <a:lnTo>
                  <a:pt x="1608" y="4052"/>
                </a:lnTo>
                <a:lnTo>
                  <a:pt x="1550" y="4014"/>
                </a:lnTo>
                <a:lnTo>
                  <a:pt x="1492" y="3974"/>
                </a:lnTo>
                <a:lnTo>
                  <a:pt x="1434" y="3933"/>
                </a:lnTo>
                <a:lnTo>
                  <a:pt x="1376" y="3891"/>
                </a:lnTo>
                <a:lnTo>
                  <a:pt x="1319" y="3846"/>
                </a:lnTo>
                <a:lnTo>
                  <a:pt x="1261" y="3800"/>
                </a:lnTo>
                <a:lnTo>
                  <a:pt x="1204" y="3752"/>
                </a:lnTo>
                <a:lnTo>
                  <a:pt x="1147" y="3702"/>
                </a:lnTo>
                <a:lnTo>
                  <a:pt x="1092" y="3651"/>
                </a:lnTo>
                <a:lnTo>
                  <a:pt x="1036" y="3598"/>
                </a:lnTo>
                <a:lnTo>
                  <a:pt x="981" y="3543"/>
                </a:lnTo>
                <a:lnTo>
                  <a:pt x="927" y="3487"/>
                </a:lnTo>
                <a:lnTo>
                  <a:pt x="874" y="3428"/>
                </a:lnTo>
                <a:lnTo>
                  <a:pt x="822" y="3367"/>
                </a:lnTo>
                <a:lnTo>
                  <a:pt x="770" y="3305"/>
                </a:lnTo>
                <a:lnTo>
                  <a:pt x="720" y="3241"/>
                </a:lnTo>
                <a:lnTo>
                  <a:pt x="671" y="3174"/>
                </a:lnTo>
                <a:lnTo>
                  <a:pt x="624" y="3106"/>
                </a:lnTo>
                <a:lnTo>
                  <a:pt x="577" y="3037"/>
                </a:lnTo>
                <a:lnTo>
                  <a:pt x="533" y="2965"/>
                </a:lnTo>
                <a:lnTo>
                  <a:pt x="489" y="2891"/>
                </a:lnTo>
                <a:lnTo>
                  <a:pt x="448" y="2814"/>
                </a:lnTo>
                <a:lnTo>
                  <a:pt x="409" y="2736"/>
                </a:lnTo>
                <a:lnTo>
                  <a:pt x="371" y="2656"/>
                </a:lnTo>
                <a:lnTo>
                  <a:pt x="334" y="2573"/>
                </a:lnTo>
                <a:lnTo>
                  <a:pt x="318" y="2531"/>
                </a:lnTo>
                <a:lnTo>
                  <a:pt x="301" y="2489"/>
                </a:lnTo>
                <a:lnTo>
                  <a:pt x="284" y="2445"/>
                </a:lnTo>
                <a:lnTo>
                  <a:pt x="268" y="2402"/>
                </a:lnTo>
                <a:lnTo>
                  <a:pt x="253" y="2357"/>
                </a:lnTo>
                <a:lnTo>
                  <a:pt x="238" y="2312"/>
                </a:lnTo>
                <a:lnTo>
                  <a:pt x="225" y="2268"/>
                </a:lnTo>
                <a:lnTo>
                  <a:pt x="212" y="2221"/>
                </a:lnTo>
                <a:lnTo>
                  <a:pt x="198" y="2175"/>
                </a:lnTo>
                <a:lnTo>
                  <a:pt x="186" y="2127"/>
                </a:lnTo>
                <a:lnTo>
                  <a:pt x="174" y="2080"/>
                </a:lnTo>
                <a:lnTo>
                  <a:pt x="163" y="2031"/>
                </a:lnTo>
                <a:lnTo>
                  <a:pt x="152" y="1983"/>
                </a:lnTo>
                <a:lnTo>
                  <a:pt x="142" y="1933"/>
                </a:lnTo>
                <a:lnTo>
                  <a:pt x="134" y="1884"/>
                </a:lnTo>
                <a:lnTo>
                  <a:pt x="125" y="1833"/>
                </a:lnTo>
                <a:lnTo>
                  <a:pt x="117" y="1781"/>
                </a:lnTo>
                <a:lnTo>
                  <a:pt x="110" y="1730"/>
                </a:lnTo>
                <a:lnTo>
                  <a:pt x="103" y="1678"/>
                </a:lnTo>
                <a:lnTo>
                  <a:pt x="98" y="1624"/>
                </a:lnTo>
                <a:lnTo>
                  <a:pt x="92" y="1571"/>
                </a:lnTo>
                <a:lnTo>
                  <a:pt x="88" y="1517"/>
                </a:lnTo>
                <a:lnTo>
                  <a:pt x="84" y="1533"/>
                </a:lnTo>
                <a:lnTo>
                  <a:pt x="73" y="1580"/>
                </a:lnTo>
                <a:lnTo>
                  <a:pt x="59" y="1654"/>
                </a:lnTo>
                <a:lnTo>
                  <a:pt x="50" y="1702"/>
                </a:lnTo>
                <a:lnTo>
                  <a:pt x="41" y="1756"/>
                </a:lnTo>
                <a:lnTo>
                  <a:pt x="33" y="1816"/>
                </a:lnTo>
                <a:lnTo>
                  <a:pt x="24" y="1881"/>
                </a:lnTo>
                <a:lnTo>
                  <a:pt x="18" y="1952"/>
                </a:lnTo>
                <a:lnTo>
                  <a:pt x="11" y="2028"/>
                </a:lnTo>
                <a:lnTo>
                  <a:pt x="5" y="2109"/>
                </a:lnTo>
                <a:lnTo>
                  <a:pt x="2" y="2195"/>
                </a:lnTo>
                <a:lnTo>
                  <a:pt x="0" y="2286"/>
                </a:lnTo>
                <a:lnTo>
                  <a:pt x="1" y="2379"/>
                </a:lnTo>
                <a:lnTo>
                  <a:pt x="3" y="2477"/>
                </a:lnTo>
                <a:lnTo>
                  <a:pt x="6" y="2528"/>
                </a:lnTo>
                <a:lnTo>
                  <a:pt x="9" y="2579"/>
                </a:lnTo>
                <a:lnTo>
                  <a:pt x="13" y="2631"/>
                </a:lnTo>
                <a:lnTo>
                  <a:pt x="18" y="2684"/>
                </a:lnTo>
                <a:lnTo>
                  <a:pt x="23" y="2737"/>
                </a:lnTo>
                <a:lnTo>
                  <a:pt x="30" y="2792"/>
                </a:lnTo>
                <a:lnTo>
                  <a:pt x="38" y="2847"/>
                </a:lnTo>
                <a:lnTo>
                  <a:pt x="45" y="2902"/>
                </a:lnTo>
                <a:lnTo>
                  <a:pt x="54" y="2958"/>
                </a:lnTo>
                <a:lnTo>
                  <a:pt x="65" y="3015"/>
                </a:lnTo>
                <a:lnTo>
                  <a:pt x="77" y="3072"/>
                </a:lnTo>
                <a:lnTo>
                  <a:pt x="89" y="3130"/>
                </a:lnTo>
                <a:lnTo>
                  <a:pt x="102" y="3189"/>
                </a:lnTo>
                <a:lnTo>
                  <a:pt x="117" y="3247"/>
                </a:lnTo>
                <a:lnTo>
                  <a:pt x="134" y="3306"/>
                </a:lnTo>
                <a:lnTo>
                  <a:pt x="150" y="3366"/>
                </a:lnTo>
                <a:lnTo>
                  <a:pt x="169" y="3425"/>
                </a:lnTo>
                <a:lnTo>
                  <a:pt x="188" y="3486"/>
                </a:lnTo>
                <a:lnTo>
                  <a:pt x="209" y="3546"/>
                </a:lnTo>
                <a:lnTo>
                  <a:pt x="232" y="3607"/>
                </a:lnTo>
                <a:lnTo>
                  <a:pt x="256" y="3667"/>
                </a:lnTo>
                <a:lnTo>
                  <a:pt x="282" y="3729"/>
                </a:lnTo>
                <a:lnTo>
                  <a:pt x="309" y="3790"/>
                </a:lnTo>
                <a:lnTo>
                  <a:pt x="337" y="3852"/>
                </a:lnTo>
                <a:lnTo>
                  <a:pt x="367" y="3913"/>
                </a:lnTo>
                <a:lnTo>
                  <a:pt x="399" y="3974"/>
                </a:lnTo>
                <a:lnTo>
                  <a:pt x="431" y="4036"/>
                </a:lnTo>
                <a:lnTo>
                  <a:pt x="467" y="4097"/>
                </a:lnTo>
                <a:lnTo>
                  <a:pt x="504" y="4158"/>
                </a:lnTo>
                <a:lnTo>
                  <a:pt x="542" y="4218"/>
                </a:lnTo>
                <a:lnTo>
                  <a:pt x="571" y="4262"/>
                </a:lnTo>
                <a:lnTo>
                  <a:pt x="600" y="4304"/>
                </a:lnTo>
                <a:lnTo>
                  <a:pt x="629" y="4346"/>
                </a:lnTo>
                <a:lnTo>
                  <a:pt x="659" y="4385"/>
                </a:lnTo>
                <a:lnTo>
                  <a:pt x="689" y="4423"/>
                </a:lnTo>
                <a:lnTo>
                  <a:pt x="720" y="4459"/>
                </a:lnTo>
                <a:lnTo>
                  <a:pt x="750" y="4495"/>
                </a:lnTo>
                <a:lnTo>
                  <a:pt x="782" y="4529"/>
                </a:lnTo>
                <a:lnTo>
                  <a:pt x="814" y="4562"/>
                </a:lnTo>
                <a:lnTo>
                  <a:pt x="845" y="4593"/>
                </a:lnTo>
                <a:lnTo>
                  <a:pt x="878" y="4623"/>
                </a:lnTo>
                <a:lnTo>
                  <a:pt x="910" y="4652"/>
                </a:lnTo>
                <a:lnTo>
                  <a:pt x="942" y="4680"/>
                </a:lnTo>
                <a:lnTo>
                  <a:pt x="976" y="4707"/>
                </a:lnTo>
                <a:lnTo>
                  <a:pt x="1008" y="4732"/>
                </a:lnTo>
                <a:lnTo>
                  <a:pt x="1042" y="4756"/>
                </a:lnTo>
                <a:lnTo>
                  <a:pt x="1075" y="4779"/>
                </a:lnTo>
                <a:lnTo>
                  <a:pt x="1108" y="4801"/>
                </a:lnTo>
                <a:lnTo>
                  <a:pt x="1142" y="4822"/>
                </a:lnTo>
                <a:lnTo>
                  <a:pt x="1175" y="4842"/>
                </a:lnTo>
                <a:lnTo>
                  <a:pt x="1210" y="4860"/>
                </a:lnTo>
                <a:lnTo>
                  <a:pt x="1243" y="4878"/>
                </a:lnTo>
                <a:lnTo>
                  <a:pt x="1277" y="4894"/>
                </a:lnTo>
                <a:lnTo>
                  <a:pt x="1311" y="4910"/>
                </a:lnTo>
                <a:lnTo>
                  <a:pt x="1346" y="4924"/>
                </a:lnTo>
                <a:lnTo>
                  <a:pt x="1380" y="4938"/>
                </a:lnTo>
                <a:lnTo>
                  <a:pt x="1414" y="4950"/>
                </a:lnTo>
                <a:lnTo>
                  <a:pt x="1449" y="4961"/>
                </a:lnTo>
                <a:lnTo>
                  <a:pt x="1482" y="4972"/>
                </a:lnTo>
                <a:lnTo>
                  <a:pt x="1517" y="4981"/>
                </a:lnTo>
                <a:lnTo>
                  <a:pt x="1550" y="4990"/>
                </a:lnTo>
                <a:lnTo>
                  <a:pt x="1585" y="4998"/>
                </a:lnTo>
                <a:lnTo>
                  <a:pt x="1618" y="5006"/>
                </a:lnTo>
                <a:lnTo>
                  <a:pt x="1653" y="5011"/>
                </a:lnTo>
                <a:lnTo>
                  <a:pt x="1686" y="5017"/>
                </a:lnTo>
                <a:lnTo>
                  <a:pt x="1720" y="5022"/>
                </a:lnTo>
                <a:lnTo>
                  <a:pt x="1753" y="5026"/>
                </a:lnTo>
                <a:lnTo>
                  <a:pt x="1787" y="5029"/>
                </a:lnTo>
                <a:lnTo>
                  <a:pt x="1820" y="5032"/>
                </a:lnTo>
                <a:lnTo>
                  <a:pt x="1852" y="5033"/>
                </a:lnTo>
                <a:lnTo>
                  <a:pt x="1886" y="5034"/>
                </a:lnTo>
                <a:lnTo>
                  <a:pt x="1918" y="5034"/>
                </a:lnTo>
                <a:lnTo>
                  <a:pt x="1983" y="5033"/>
                </a:lnTo>
                <a:lnTo>
                  <a:pt x="2047" y="5028"/>
                </a:lnTo>
                <a:lnTo>
                  <a:pt x="2108" y="5022"/>
                </a:lnTo>
                <a:lnTo>
                  <a:pt x="2169" y="5013"/>
                </a:lnTo>
                <a:lnTo>
                  <a:pt x="2228" y="5001"/>
                </a:lnTo>
                <a:lnTo>
                  <a:pt x="2286" y="4989"/>
                </a:lnTo>
                <a:lnTo>
                  <a:pt x="2343" y="4975"/>
                </a:lnTo>
                <a:lnTo>
                  <a:pt x="2397" y="4958"/>
                </a:lnTo>
                <a:lnTo>
                  <a:pt x="2449" y="4940"/>
                </a:lnTo>
                <a:lnTo>
                  <a:pt x="2501" y="4921"/>
                </a:lnTo>
                <a:lnTo>
                  <a:pt x="2549" y="4901"/>
                </a:lnTo>
                <a:lnTo>
                  <a:pt x="2648" y="4908"/>
                </a:lnTo>
                <a:lnTo>
                  <a:pt x="2744" y="4912"/>
                </a:lnTo>
                <a:lnTo>
                  <a:pt x="2839" y="4914"/>
                </a:lnTo>
                <a:lnTo>
                  <a:pt x="2930" y="4914"/>
                </a:lnTo>
                <a:lnTo>
                  <a:pt x="3018" y="4911"/>
                </a:lnTo>
                <a:lnTo>
                  <a:pt x="3104" y="4907"/>
                </a:lnTo>
                <a:lnTo>
                  <a:pt x="3188" y="4900"/>
                </a:lnTo>
                <a:lnTo>
                  <a:pt x="3268" y="4892"/>
                </a:lnTo>
                <a:lnTo>
                  <a:pt x="3346" y="4882"/>
                </a:lnTo>
                <a:lnTo>
                  <a:pt x="3421" y="4871"/>
                </a:lnTo>
                <a:lnTo>
                  <a:pt x="3493" y="4859"/>
                </a:lnTo>
                <a:lnTo>
                  <a:pt x="3563" y="4845"/>
                </a:lnTo>
                <a:lnTo>
                  <a:pt x="3628" y="4831"/>
                </a:lnTo>
                <a:lnTo>
                  <a:pt x="3692" y="4815"/>
                </a:lnTo>
                <a:lnTo>
                  <a:pt x="3752" y="4800"/>
                </a:lnTo>
                <a:lnTo>
                  <a:pt x="3809" y="4784"/>
                </a:lnTo>
                <a:lnTo>
                  <a:pt x="3864" y="4767"/>
                </a:lnTo>
                <a:lnTo>
                  <a:pt x="3914" y="4750"/>
                </a:lnTo>
                <a:lnTo>
                  <a:pt x="3962" y="4734"/>
                </a:lnTo>
                <a:lnTo>
                  <a:pt x="4005" y="4717"/>
                </a:lnTo>
                <a:lnTo>
                  <a:pt x="4047" y="4701"/>
                </a:lnTo>
                <a:lnTo>
                  <a:pt x="4085" y="4686"/>
                </a:lnTo>
                <a:lnTo>
                  <a:pt x="4149" y="4658"/>
                </a:lnTo>
                <a:lnTo>
                  <a:pt x="4201" y="4633"/>
                </a:lnTo>
                <a:lnTo>
                  <a:pt x="4237" y="4613"/>
                </a:lnTo>
                <a:lnTo>
                  <a:pt x="4268" y="4597"/>
                </a:lnTo>
                <a:lnTo>
                  <a:pt x="4222" y="4612"/>
                </a:lnTo>
                <a:lnTo>
                  <a:pt x="4174" y="4626"/>
                </a:lnTo>
                <a:lnTo>
                  <a:pt x="4125" y="4638"/>
                </a:lnTo>
                <a:lnTo>
                  <a:pt x="4073" y="4648"/>
                </a:lnTo>
                <a:lnTo>
                  <a:pt x="4022" y="4657"/>
                </a:lnTo>
                <a:lnTo>
                  <a:pt x="3969" y="4663"/>
                </a:lnTo>
                <a:lnTo>
                  <a:pt x="3915" y="4670"/>
                </a:lnTo>
                <a:lnTo>
                  <a:pt x="3860" y="4675"/>
                </a:lnTo>
                <a:lnTo>
                  <a:pt x="3806" y="4677"/>
                </a:lnTo>
                <a:lnTo>
                  <a:pt x="3751" y="4679"/>
                </a:lnTo>
                <a:lnTo>
                  <a:pt x="3695" y="4680"/>
                </a:lnTo>
                <a:lnTo>
                  <a:pt x="3641" y="4680"/>
                </a:lnTo>
                <a:lnTo>
                  <a:pt x="3586" y="4679"/>
                </a:lnTo>
                <a:lnTo>
                  <a:pt x="3531" y="4678"/>
                </a:lnTo>
                <a:lnTo>
                  <a:pt x="3478" y="4676"/>
                </a:lnTo>
                <a:lnTo>
                  <a:pt x="3425" y="4672"/>
                </a:lnTo>
                <a:lnTo>
                  <a:pt x="3323" y="4663"/>
                </a:lnTo>
                <a:lnTo>
                  <a:pt x="3226" y="4655"/>
                </a:lnTo>
                <a:lnTo>
                  <a:pt x="3136" y="4643"/>
                </a:lnTo>
                <a:lnTo>
                  <a:pt x="3055" y="4632"/>
                </a:lnTo>
                <a:lnTo>
                  <a:pt x="2985" y="4621"/>
                </a:lnTo>
                <a:lnTo>
                  <a:pt x="2924" y="4611"/>
                </a:lnTo>
                <a:lnTo>
                  <a:pt x="2846" y="4597"/>
                </a:lnTo>
                <a:close/>
                <a:moveTo>
                  <a:pt x="456" y="0"/>
                </a:moveTo>
                <a:lnTo>
                  <a:pt x="456" y="0"/>
                </a:lnTo>
                <a:lnTo>
                  <a:pt x="441" y="65"/>
                </a:lnTo>
                <a:lnTo>
                  <a:pt x="428" y="130"/>
                </a:lnTo>
                <a:lnTo>
                  <a:pt x="415" y="193"/>
                </a:lnTo>
                <a:lnTo>
                  <a:pt x="402" y="256"/>
                </a:lnTo>
                <a:lnTo>
                  <a:pt x="391" y="318"/>
                </a:lnTo>
                <a:lnTo>
                  <a:pt x="381" y="379"/>
                </a:lnTo>
                <a:lnTo>
                  <a:pt x="371" y="441"/>
                </a:lnTo>
                <a:lnTo>
                  <a:pt x="362" y="501"/>
                </a:lnTo>
                <a:lnTo>
                  <a:pt x="354" y="561"/>
                </a:lnTo>
                <a:lnTo>
                  <a:pt x="348" y="620"/>
                </a:lnTo>
                <a:lnTo>
                  <a:pt x="341" y="678"/>
                </a:lnTo>
                <a:lnTo>
                  <a:pt x="335" y="736"/>
                </a:lnTo>
                <a:lnTo>
                  <a:pt x="331" y="794"/>
                </a:lnTo>
                <a:lnTo>
                  <a:pt x="326" y="851"/>
                </a:lnTo>
                <a:lnTo>
                  <a:pt x="323" y="907"/>
                </a:lnTo>
                <a:lnTo>
                  <a:pt x="321" y="963"/>
                </a:lnTo>
                <a:lnTo>
                  <a:pt x="319" y="1019"/>
                </a:lnTo>
                <a:lnTo>
                  <a:pt x="318" y="1073"/>
                </a:lnTo>
                <a:lnTo>
                  <a:pt x="318" y="1127"/>
                </a:lnTo>
                <a:lnTo>
                  <a:pt x="318" y="1180"/>
                </a:lnTo>
                <a:lnTo>
                  <a:pt x="319" y="1234"/>
                </a:lnTo>
                <a:lnTo>
                  <a:pt x="320" y="1286"/>
                </a:lnTo>
                <a:lnTo>
                  <a:pt x="322" y="1338"/>
                </a:lnTo>
                <a:lnTo>
                  <a:pt x="325" y="1389"/>
                </a:lnTo>
                <a:lnTo>
                  <a:pt x="329" y="1439"/>
                </a:lnTo>
                <a:lnTo>
                  <a:pt x="333" y="1489"/>
                </a:lnTo>
                <a:lnTo>
                  <a:pt x="339" y="1539"/>
                </a:lnTo>
                <a:lnTo>
                  <a:pt x="344" y="1588"/>
                </a:lnTo>
                <a:lnTo>
                  <a:pt x="350" y="1636"/>
                </a:lnTo>
                <a:lnTo>
                  <a:pt x="357" y="1684"/>
                </a:lnTo>
                <a:lnTo>
                  <a:pt x="364" y="1732"/>
                </a:lnTo>
                <a:lnTo>
                  <a:pt x="372" y="1779"/>
                </a:lnTo>
                <a:lnTo>
                  <a:pt x="381" y="1742"/>
                </a:lnTo>
                <a:lnTo>
                  <a:pt x="390" y="1708"/>
                </a:lnTo>
                <a:lnTo>
                  <a:pt x="400" y="1673"/>
                </a:lnTo>
                <a:lnTo>
                  <a:pt x="410" y="1641"/>
                </a:lnTo>
                <a:lnTo>
                  <a:pt x="431" y="1580"/>
                </a:lnTo>
                <a:lnTo>
                  <a:pt x="453" y="1523"/>
                </a:lnTo>
                <a:lnTo>
                  <a:pt x="475" y="1471"/>
                </a:lnTo>
                <a:lnTo>
                  <a:pt x="497" y="1425"/>
                </a:lnTo>
                <a:lnTo>
                  <a:pt x="519" y="1382"/>
                </a:lnTo>
                <a:lnTo>
                  <a:pt x="540" y="1344"/>
                </a:lnTo>
                <a:lnTo>
                  <a:pt x="560" y="1312"/>
                </a:lnTo>
                <a:lnTo>
                  <a:pt x="579" y="1283"/>
                </a:lnTo>
                <a:lnTo>
                  <a:pt x="595" y="1259"/>
                </a:lnTo>
                <a:lnTo>
                  <a:pt x="610" y="1240"/>
                </a:lnTo>
                <a:lnTo>
                  <a:pt x="630" y="1215"/>
                </a:lnTo>
                <a:lnTo>
                  <a:pt x="638" y="1206"/>
                </a:lnTo>
                <a:lnTo>
                  <a:pt x="622" y="1249"/>
                </a:lnTo>
                <a:lnTo>
                  <a:pt x="608" y="1293"/>
                </a:lnTo>
                <a:lnTo>
                  <a:pt x="595" y="1338"/>
                </a:lnTo>
                <a:lnTo>
                  <a:pt x="583" y="1381"/>
                </a:lnTo>
                <a:lnTo>
                  <a:pt x="572" y="1425"/>
                </a:lnTo>
                <a:lnTo>
                  <a:pt x="562" y="1468"/>
                </a:lnTo>
                <a:lnTo>
                  <a:pt x="554" y="1511"/>
                </a:lnTo>
                <a:lnTo>
                  <a:pt x="546" y="1555"/>
                </a:lnTo>
                <a:lnTo>
                  <a:pt x="538" y="1598"/>
                </a:lnTo>
                <a:lnTo>
                  <a:pt x="533" y="1641"/>
                </a:lnTo>
                <a:lnTo>
                  <a:pt x="527" y="1683"/>
                </a:lnTo>
                <a:lnTo>
                  <a:pt x="523" y="1725"/>
                </a:lnTo>
                <a:lnTo>
                  <a:pt x="519" y="1766"/>
                </a:lnTo>
                <a:lnTo>
                  <a:pt x="516" y="1807"/>
                </a:lnTo>
                <a:lnTo>
                  <a:pt x="513" y="1885"/>
                </a:lnTo>
                <a:lnTo>
                  <a:pt x="511" y="1961"/>
                </a:lnTo>
                <a:lnTo>
                  <a:pt x="511" y="2033"/>
                </a:lnTo>
                <a:lnTo>
                  <a:pt x="513" y="2102"/>
                </a:lnTo>
                <a:lnTo>
                  <a:pt x="516" y="2164"/>
                </a:lnTo>
                <a:lnTo>
                  <a:pt x="521" y="2222"/>
                </a:lnTo>
                <a:lnTo>
                  <a:pt x="525" y="2274"/>
                </a:lnTo>
                <a:lnTo>
                  <a:pt x="530" y="2320"/>
                </a:lnTo>
                <a:lnTo>
                  <a:pt x="535" y="2359"/>
                </a:lnTo>
                <a:lnTo>
                  <a:pt x="553" y="2406"/>
                </a:lnTo>
                <a:lnTo>
                  <a:pt x="572" y="2453"/>
                </a:lnTo>
                <a:lnTo>
                  <a:pt x="592" y="2499"/>
                </a:lnTo>
                <a:lnTo>
                  <a:pt x="613" y="2543"/>
                </a:lnTo>
                <a:lnTo>
                  <a:pt x="633" y="2588"/>
                </a:lnTo>
                <a:lnTo>
                  <a:pt x="656" y="2631"/>
                </a:lnTo>
                <a:lnTo>
                  <a:pt x="678" y="2675"/>
                </a:lnTo>
                <a:lnTo>
                  <a:pt x="700" y="2717"/>
                </a:lnTo>
                <a:lnTo>
                  <a:pt x="724" y="2760"/>
                </a:lnTo>
                <a:lnTo>
                  <a:pt x="747" y="2801"/>
                </a:lnTo>
                <a:lnTo>
                  <a:pt x="772" y="2841"/>
                </a:lnTo>
                <a:lnTo>
                  <a:pt x="796" y="2881"/>
                </a:lnTo>
                <a:lnTo>
                  <a:pt x="822" y="2920"/>
                </a:lnTo>
                <a:lnTo>
                  <a:pt x="847" y="2959"/>
                </a:lnTo>
                <a:lnTo>
                  <a:pt x="873" y="2997"/>
                </a:lnTo>
                <a:lnTo>
                  <a:pt x="900" y="3034"/>
                </a:lnTo>
                <a:lnTo>
                  <a:pt x="901" y="2968"/>
                </a:lnTo>
                <a:lnTo>
                  <a:pt x="903" y="2905"/>
                </a:lnTo>
                <a:lnTo>
                  <a:pt x="907" y="2842"/>
                </a:lnTo>
                <a:lnTo>
                  <a:pt x="912" y="2782"/>
                </a:lnTo>
                <a:lnTo>
                  <a:pt x="918" y="2723"/>
                </a:lnTo>
                <a:lnTo>
                  <a:pt x="926" y="2666"/>
                </a:lnTo>
                <a:lnTo>
                  <a:pt x="933" y="2611"/>
                </a:lnTo>
                <a:lnTo>
                  <a:pt x="942" y="2559"/>
                </a:lnTo>
                <a:lnTo>
                  <a:pt x="953" y="2508"/>
                </a:lnTo>
                <a:lnTo>
                  <a:pt x="963" y="2458"/>
                </a:lnTo>
                <a:lnTo>
                  <a:pt x="975" y="2412"/>
                </a:lnTo>
                <a:lnTo>
                  <a:pt x="987" y="2366"/>
                </a:lnTo>
                <a:lnTo>
                  <a:pt x="999" y="2323"/>
                </a:lnTo>
                <a:lnTo>
                  <a:pt x="1011" y="2282"/>
                </a:lnTo>
                <a:lnTo>
                  <a:pt x="1025" y="2243"/>
                </a:lnTo>
                <a:lnTo>
                  <a:pt x="1038" y="2206"/>
                </a:lnTo>
                <a:lnTo>
                  <a:pt x="1050" y="2171"/>
                </a:lnTo>
                <a:lnTo>
                  <a:pt x="1064" y="2138"/>
                </a:lnTo>
                <a:lnTo>
                  <a:pt x="1088" y="2079"/>
                </a:lnTo>
                <a:lnTo>
                  <a:pt x="1112" y="2028"/>
                </a:lnTo>
                <a:lnTo>
                  <a:pt x="1133" y="1987"/>
                </a:lnTo>
                <a:lnTo>
                  <a:pt x="1151" y="1954"/>
                </a:lnTo>
                <a:lnTo>
                  <a:pt x="1164" y="1930"/>
                </a:lnTo>
                <a:lnTo>
                  <a:pt x="1175" y="1911"/>
                </a:lnTo>
                <a:lnTo>
                  <a:pt x="1163" y="1974"/>
                </a:lnTo>
                <a:lnTo>
                  <a:pt x="1152" y="2037"/>
                </a:lnTo>
                <a:lnTo>
                  <a:pt x="1143" y="2099"/>
                </a:lnTo>
                <a:lnTo>
                  <a:pt x="1136" y="2163"/>
                </a:lnTo>
                <a:lnTo>
                  <a:pt x="1130" y="2225"/>
                </a:lnTo>
                <a:lnTo>
                  <a:pt x="1126" y="2287"/>
                </a:lnTo>
                <a:lnTo>
                  <a:pt x="1123" y="2348"/>
                </a:lnTo>
                <a:lnTo>
                  <a:pt x="1122" y="2409"/>
                </a:lnTo>
                <a:lnTo>
                  <a:pt x="1121" y="2470"/>
                </a:lnTo>
                <a:lnTo>
                  <a:pt x="1122" y="2530"/>
                </a:lnTo>
                <a:lnTo>
                  <a:pt x="1124" y="2588"/>
                </a:lnTo>
                <a:lnTo>
                  <a:pt x="1127" y="2646"/>
                </a:lnTo>
                <a:lnTo>
                  <a:pt x="1131" y="2703"/>
                </a:lnTo>
                <a:lnTo>
                  <a:pt x="1136" y="2758"/>
                </a:lnTo>
                <a:lnTo>
                  <a:pt x="1142" y="2813"/>
                </a:lnTo>
                <a:lnTo>
                  <a:pt x="1147" y="2866"/>
                </a:lnTo>
                <a:lnTo>
                  <a:pt x="1154" y="2917"/>
                </a:lnTo>
                <a:lnTo>
                  <a:pt x="1162" y="2967"/>
                </a:lnTo>
                <a:lnTo>
                  <a:pt x="1178" y="3063"/>
                </a:lnTo>
                <a:lnTo>
                  <a:pt x="1194" y="3151"/>
                </a:lnTo>
                <a:lnTo>
                  <a:pt x="1211" y="3230"/>
                </a:lnTo>
                <a:lnTo>
                  <a:pt x="1229" y="3302"/>
                </a:lnTo>
                <a:lnTo>
                  <a:pt x="1245" y="3364"/>
                </a:lnTo>
                <a:lnTo>
                  <a:pt x="1259" y="3415"/>
                </a:lnTo>
                <a:lnTo>
                  <a:pt x="1270" y="3456"/>
                </a:lnTo>
                <a:lnTo>
                  <a:pt x="1338" y="3518"/>
                </a:lnTo>
                <a:lnTo>
                  <a:pt x="1406" y="3578"/>
                </a:lnTo>
                <a:lnTo>
                  <a:pt x="1474" y="3635"/>
                </a:lnTo>
                <a:lnTo>
                  <a:pt x="1543" y="3690"/>
                </a:lnTo>
                <a:lnTo>
                  <a:pt x="1613" y="3742"/>
                </a:lnTo>
                <a:lnTo>
                  <a:pt x="1683" y="3792"/>
                </a:lnTo>
                <a:lnTo>
                  <a:pt x="1752" y="3839"/>
                </a:lnTo>
                <a:lnTo>
                  <a:pt x="1822" y="3885"/>
                </a:lnTo>
                <a:lnTo>
                  <a:pt x="1807" y="3807"/>
                </a:lnTo>
                <a:lnTo>
                  <a:pt x="1793" y="3730"/>
                </a:lnTo>
                <a:lnTo>
                  <a:pt x="1782" y="3655"/>
                </a:lnTo>
                <a:lnTo>
                  <a:pt x="1773" y="3582"/>
                </a:lnTo>
                <a:lnTo>
                  <a:pt x="1765" y="3510"/>
                </a:lnTo>
                <a:lnTo>
                  <a:pt x="1761" y="3441"/>
                </a:lnTo>
                <a:lnTo>
                  <a:pt x="1758" y="3374"/>
                </a:lnTo>
                <a:lnTo>
                  <a:pt x="1755" y="3309"/>
                </a:lnTo>
                <a:lnTo>
                  <a:pt x="1755" y="3246"/>
                </a:lnTo>
                <a:lnTo>
                  <a:pt x="1757" y="3186"/>
                </a:lnTo>
                <a:lnTo>
                  <a:pt x="1759" y="3127"/>
                </a:lnTo>
                <a:lnTo>
                  <a:pt x="1762" y="3070"/>
                </a:lnTo>
                <a:lnTo>
                  <a:pt x="1767" y="3016"/>
                </a:lnTo>
                <a:lnTo>
                  <a:pt x="1772" y="2964"/>
                </a:lnTo>
                <a:lnTo>
                  <a:pt x="1779" y="2915"/>
                </a:lnTo>
                <a:lnTo>
                  <a:pt x="1786" y="2868"/>
                </a:lnTo>
                <a:lnTo>
                  <a:pt x="1793" y="2823"/>
                </a:lnTo>
                <a:lnTo>
                  <a:pt x="1801" y="2781"/>
                </a:lnTo>
                <a:lnTo>
                  <a:pt x="1809" y="2742"/>
                </a:lnTo>
                <a:lnTo>
                  <a:pt x="1818" y="2705"/>
                </a:lnTo>
                <a:lnTo>
                  <a:pt x="1835" y="2639"/>
                </a:lnTo>
                <a:lnTo>
                  <a:pt x="1850" y="2584"/>
                </a:lnTo>
                <a:lnTo>
                  <a:pt x="1864" y="2542"/>
                </a:lnTo>
                <a:lnTo>
                  <a:pt x="1875" y="2511"/>
                </a:lnTo>
                <a:lnTo>
                  <a:pt x="1885" y="2485"/>
                </a:lnTo>
                <a:lnTo>
                  <a:pt x="1884" y="2552"/>
                </a:lnTo>
                <a:lnTo>
                  <a:pt x="1884" y="2620"/>
                </a:lnTo>
                <a:lnTo>
                  <a:pt x="1886" y="2686"/>
                </a:lnTo>
                <a:lnTo>
                  <a:pt x="1889" y="2753"/>
                </a:lnTo>
                <a:lnTo>
                  <a:pt x="1894" y="2819"/>
                </a:lnTo>
                <a:lnTo>
                  <a:pt x="1900" y="2883"/>
                </a:lnTo>
                <a:lnTo>
                  <a:pt x="1908" y="2948"/>
                </a:lnTo>
                <a:lnTo>
                  <a:pt x="1917" y="3012"/>
                </a:lnTo>
                <a:lnTo>
                  <a:pt x="1928" y="3075"/>
                </a:lnTo>
                <a:lnTo>
                  <a:pt x="1939" y="3137"/>
                </a:lnTo>
                <a:lnTo>
                  <a:pt x="1952" y="3198"/>
                </a:lnTo>
                <a:lnTo>
                  <a:pt x="1965" y="3258"/>
                </a:lnTo>
                <a:lnTo>
                  <a:pt x="1979" y="3317"/>
                </a:lnTo>
                <a:lnTo>
                  <a:pt x="1993" y="3375"/>
                </a:lnTo>
                <a:lnTo>
                  <a:pt x="2009" y="3432"/>
                </a:lnTo>
                <a:lnTo>
                  <a:pt x="2024" y="3487"/>
                </a:lnTo>
                <a:lnTo>
                  <a:pt x="2041" y="3541"/>
                </a:lnTo>
                <a:lnTo>
                  <a:pt x="2057" y="3594"/>
                </a:lnTo>
                <a:lnTo>
                  <a:pt x="2073" y="3644"/>
                </a:lnTo>
                <a:lnTo>
                  <a:pt x="2091" y="3694"/>
                </a:lnTo>
                <a:lnTo>
                  <a:pt x="2125" y="3787"/>
                </a:lnTo>
                <a:lnTo>
                  <a:pt x="2158" y="3873"/>
                </a:lnTo>
                <a:lnTo>
                  <a:pt x="2190" y="3951"/>
                </a:lnTo>
                <a:lnTo>
                  <a:pt x="2221" y="4021"/>
                </a:lnTo>
                <a:lnTo>
                  <a:pt x="2248" y="4081"/>
                </a:lnTo>
                <a:lnTo>
                  <a:pt x="2272" y="4131"/>
                </a:lnTo>
                <a:lnTo>
                  <a:pt x="2354" y="4169"/>
                </a:lnTo>
                <a:lnTo>
                  <a:pt x="2435" y="4204"/>
                </a:lnTo>
                <a:lnTo>
                  <a:pt x="2512" y="4235"/>
                </a:lnTo>
                <a:lnTo>
                  <a:pt x="2586" y="4264"/>
                </a:lnTo>
                <a:lnTo>
                  <a:pt x="2656" y="4290"/>
                </a:lnTo>
                <a:lnTo>
                  <a:pt x="2721" y="4312"/>
                </a:lnTo>
                <a:lnTo>
                  <a:pt x="2783" y="4332"/>
                </a:lnTo>
                <a:lnTo>
                  <a:pt x="2839" y="4350"/>
                </a:lnTo>
                <a:lnTo>
                  <a:pt x="2890" y="4365"/>
                </a:lnTo>
                <a:lnTo>
                  <a:pt x="2936" y="4378"/>
                </a:lnTo>
                <a:lnTo>
                  <a:pt x="3008" y="4397"/>
                </a:lnTo>
                <a:lnTo>
                  <a:pt x="3054" y="4407"/>
                </a:lnTo>
                <a:lnTo>
                  <a:pt x="3069" y="4410"/>
                </a:lnTo>
                <a:lnTo>
                  <a:pt x="3075" y="4391"/>
                </a:lnTo>
                <a:lnTo>
                  <a:pt x="3091" y="4339"/>
                </a:lnTo>
                <a:lnTo>
                  <a:pt x="3101" y="4300"/>
                </a:lnTo>
                <a:lnTo>
                  <a:pt x="3112" y="4253"/>
                </a:lnTo>
                <a:lnTo>
                  <a:pt x="3123" y="4200"/>
                </a:lnTo>
                <a:lnTo>
                  <a:pt x="3134" y="4139"/>
                </a:lnTo>
                <a:lnTo>
                  <a:pt x="3144" y="4073"/>
                </a:lnTo>
                <a:lnTo>
                  <a:pt x="3154" y="4001"/>
                </a:lnTo>
                <a:lnTo>
                  <a:pt x="3162" y="3923"/>
                </a:lnTo>
                <a:lnTo>
                  <a:pt x="3165" y="3882"/>
                </a:lnTo>
                <a:lnTo>
                  <a:pt x="3168" y="3839"/>
                </a:lnTo>
                <a:lnTo>
                  <a:pt x="3170" y="3796"/>
                </a:lnTo>
                <a:lnTo>
                  <a:pt x="3171" y="3751"/>
                </a:lnTo>
                <a:lnTo>
                  <a:pt x="3171" y="3705"/>
                </a:lnTo>
                <a:lnTo>
                  <a:pt x="3171" y="3659"/>
                </a:lnTo>
                <a:lnTo>
                  <a:pt x="3170" y="3611"/>
                </a:lnTo>
                <a:lnTo>
                  <a:pt x="3168" y="3562"/>
                </a:lnTo>
                <a:lnTo>
                  <a:pt x="3164" y="3512"/>
                </a:lnTo>
                <a:lnTo>
                  <a:pt x="3160" y="3461"/>
                </a:lnTo>
                <a:lnTo>
                  <a:pt x="3154" y="3410"/>
                </a:lnTo>
                <a:lnTo>
                  <a:pt x="3148" y="3359"/>
                </a:lnTo>
                <a:lnTo>
                  <a:pt x="3140" y="3305"/>
                </a:lnTo>
                <a:lnTo>
                  <a:pt x="3131" y="3251"/>
                </a:lnTo>
                <a:lnTo>
                  <a:pt x="3121" y="3198"/>
                </a:lnTo>
                <a:lnTo>
                  <a:pt x="3109" y="3143"/>
                </a:lnTo>
                <a:lnTo>
                  <a:pt x="3095" y="3087"/>
                </a:lnTo>
                <a:lnTo>
                  <a:pt x="3080" y="3032"/>
                </a:lnTo>
                <a:lnTo>
                  <a:pt x="3063" y="2976"/>
                </a:lnTo>
                <a:lnTo>
                  <a:pt x="3045" y="2919"/>
                </a:lnTo>
                <a:lnTo>
                  <a:pt x="3025" y="2863"/>
                </a:lnTo>
                <a:lnTo>
                  <a:pt x="3003" y="2805"/>
                </a:lnTo>
                <a:lnTo>
                  <a:pt x="2979" y="2748"/>
                </a:lnTo>
                <a:lnTo>
                  <a:pt x="2953" y="2692"/>
                </a:lnTo>
                <a:lnTo>
                  <a:pt x="2926" y="2634"/>
                </a:lnTo>
                <a:lnTo>
                  <a:pt x="2895" y="2576"/>
                </a:lnTo>
                <a:lnTo>
                  <a:pt x="2864" y="2519"/>
                </a:lnTo>
                <a:lnTo>
                  <a:pt x="2830" y="2461"/>
                </a:lnTo>
                <a:lnTo>
                  <a:pt x="2793" y="2403"/>
                </a:lnTo>
                <a:lnTo>
                  <a:pt x="2755" y="2346"/>
                </a:lnTo>
                <a:lnTo>
                  <a:pt x="2714" y="2288"/>
                </a:lnTo>
                <a:lnTo>
                  <a:pt x="2670" y="2231"/>
                </a:lnTo>
                <a:lnTo>
                  <a:pt x="2624" y="2174"/>
                </a:lnTo>
                <a:lnTo>
                  <a:pt x="2576" y="2117"/>
                </a:lnTo>
                <a:lnTo>
                  <a:pt x="2525" y="2061"/>
                </a:lnTo>
                <a:lnTo>
                  <a:pt x="2472" y="2006"/>
                </a:lnTo>
                <a:lnTo>
                  <a:pt x="2415" y="1950"/>
                </a:lnTo>
                <a:lnTo>
                  <a:pt x="2356" y="1895"/>
                </a:lnTo>
                <a:lnTo>
                  <a:pt x="2293" y="1842"/>
                </a:lnTo>
                <a:lnTo>
                  <a:pt x="2228" y="1788"/>
                </a:lnTo>
                <a:lnTo>
                  <a:pt x="2160" y="1735"/>
                </a:lnTo>
                <a:lnTo>
                  <a:pt x="2089" y="1682"/>
                </a:lnTo>
                <a:lnTo>
                  <a:pt x="1983" y="1605"/>
                </a:lnTo>
                <a:lnTo>
                  <a:pt x="1881" y="1528"/>
                </a:lnTo>
                <a:lnTo>
                  <a:pt x="1783" y="1451"/>
                </a:lnTo>
                <a:lnTo>
                  <a:pt x="1688" y="1374"/>
                </a:lnTo>
                <a:lnTo>
                  <a:pt x="1598" y="1297"/>
                </a:lnTo>
                <a:lnTo>
                  <a:pt x="1511" y="1222"/>
                </a:lnTo>
                <a:lnTo>
                  <a:pt x="1429" y="1147"/>
                </a:lnTo>
                <a:lnTo>
                  <a:pt x="1349" y="1073"/>
                </a:lnTo>
                <a:lnTo>
                  <a:pt x="1274" y="1000"/>
                </a:lnTo>
                <a:lnTo>
                  <a:pt x="1201" y="928"/>
                </a:lnTo>
                <a:lnTo>
                  <a:pt x="1132" y="858"/>
                </a:lnTo>
                <a:lnTo>
                  <a:pt x="1067" y="789"/>
                </a:lnTo>
                <a:lnTo>
                  <a:pt x="1006" y="722"/>
                </a:lnTo>
                <a:lnTo>
                  <a:pt x="948" y="657"/>
                </a:lnTo>
                <a:lnTo>
                  <a:pt x="893" y="594"/>
                </a:lnTo>
                <a:lnTo>
                  <a:pt x="842" y="533"/>
                </a:lnTo>
                <a:lnTo>
                  <a:pt x="794" y="475"/>
                </a:lnTo>
                <a:lnTo>
                  <a:pt x="749" y="420"/>
                </a:lnTo>
                <a:lnTo>
                  <a:pt x="708" y="366"/>
                </a:lnTo>
                <a:lnTo>
                  <a:pt x="670" y="316"/>
                </a:lnTo>
                <a:lnTo>
                  <a:pt x="634" y="269"/>
                </a:lnTo>
                <a:lnTo>
                  <a:pt x="603" y="225"/>
                </a:lnTo>
                <a:lnTo>
                  <a:pt x="550" y="147"/>
                </a:lnTo>
                <a:lnTo>
                  <a:pt x="508" y="85"/>
                </a:lnTo>
                <a:lnTo>
                  <a:pt x="479" y="39"/>
                </a:lnTo>
                <a:lnTo>
                  <a:pt x="456" y="0"/>
                </a:lnTo>
                <a:close/>
              </a:path>
            </a:pathLst>
          </a:custGeom>
          <a:gradFill>
            <a:gsLst>
              <a:gs pos="0">
                <a:schemeClr val="accent1"/>
              </a:gs>
              <a:gs pos="100000">
                <a:schemeClr val="accent2"/>
              </a:gs>
            </a:gsLst>
            <a:lin ang="5400000" scaled="0"/>
          </a:gradFill>
          <a:ln>
            <a:noFill/>
          </a:ln>
          <a:extLst/>
        </p:spPr>
        <p:txBody>
          <a:bodyPr anchor="ctr">
            <a:scene3d>
              <a:camera prst="orthographicFront"/>
              <a:lightRig rig="threePt" dir="t"/>
            </a:scene3d>
            <a:sp3d>
              <a:contourClr>
                <a:srgbClr val="FFFFFF"/>
              </a:contourClr>
            </a:sp3d>
          </a:bodyPr>
          <a:lstStyle/>
          <a:p>
            <a:pPr algn="ctr" eaLnBrk="1" fontAlgn="auto" hangingPunct="1">
              <a:spcBef>
                <a:spcPts val="0"/>
              </a:spcBef>
              <a:spcAft>
                <a:spcPts val="0"/>
              </a:spcAft>
              <a:defRPr/>
            </a:pPr>
            <a:endParaRPr lang="zh-CN" altLang="en-US">
              <a:solidFill>
                <a:srgbClr val="FFFFFF"/>
              </a:solidFill>
              <a:latin typeface="+mn-lt"/>
              <a:ea typeface="+mn-ea"/>
            </a:endParaRPr>
          </a:p>
        </p:txBody>
      </p:sp>
      <p:sp>
        <p:nvSpPr>
          <p:cNvPr id="10" name="MH_SubTitle_2"/>
          <p:cNvSpPr/>
          <p:nvPr>
            <p:custDataLst>
              <p:tags r:id="rId4"/>
            </p:custDataLst>
          </p:nvPr>
        </p:nvSpPr>
        <p:spPr>
          <a:xfrm>
            <a:off x="3230827" y="4695696"/>
            <a:ext cx="8244965" cy="1112496"/>
          </a:xfrm>
          <a:prstGeom prst="rect">
            <a:avLst/>
          </a:prstGeom>
        </p:spPr>
        <p:txBody>
          <a:bodyPr anchor="ctr">
            <a:noAutofit/>
          </a:bodyPr>
          <a:lstStyle/>
          <a:p>
            <a:pPr>
              <a:defRPr/>
            </a:pPr>
            <a:r>
              <a:rPr lang="en-US" altLang="zh-CN" sz="4000" dirty="0">
                <a:gradFill>
                  <a:gsLst>
                    <a:gs pos="0">
                      <a:schemeClr val="accent1"/>
                    </a:gs>
                    <a:gs pos="100000">
                      <a:schemeClr val="accent2"/>
                    </a:gs>
                  </a:gsLst>
                  <a:lin ang="10800000" scaled="0"/>
                </a:gradFill>
              </a:rPr>
              <a:t>Case of HE development in Lithuania</a:t>
            </a:r>
          </a:p>
        </p:txBody>
      </p:sp>
      <p:sp>
        <p:nvSpPr>
          <p:cNvPr id="13" name="MH_Other_2"/>
          <p:cNvSpPr>
            <a:spLocks/>
          </p:cNvSpPr>
          <p:nvPr>
            <p:custDataLst>
              <p:tags r:id="rId5"/>
            </p:custDataLst>
          </p:nvPr>
        </p:nvSpPr>
        <p:spPr bwMode="auto">
          <a:xfrm>
            <a:off x="1623455" y="4695696"/>
            <a:ext cx="1041408" cy="968375"/>
          </a:xfrm>
          <a:custGeom>
            <a:avLst/>
            <a:gdLst>
              <a:gd name="T0" fmla="*/ 894085 w 4268"/>
              <a:gd name="T1" fmla="*/ 1679836 h 5034"/>
              <a:gd name="T2" fmla="*/ 695736 w 4268"/>
              <a:gd name="T3" fmla="*/ 1585986 h 5034"/>
              <a:gd name="T4" fmla="*/ 499280 w 4268"/>
              <a:gd name="T5" fmla="*/ 1455429 h 5034"/>
              <a:gd name="T6" fmla="*/ 311151 w 4268"/>
              <a:gd name="T7" fmla="*/ 1274163 h 5034"/>
              <a:gd name="T8" fmla="*/ 154818 w 4268"/>
              <a:gd name="T9" fmla="*/ 1035375 h 5034"/>
              <a:gd name="T10" fmla="*/ 85169 w 4268"/>
              <a:gd name="T11" fmla="*/ 858272 h 5034"/>
              <a:gd name="T12" fmla="*/ 47316 w 4268"/>
              <a:gd name="T13" fmla="*/ 693656 h 5034"/>
              <a:gd name="T14" fmla="*/ 27633 w 4268"/>
              <a:gd name="T15" fmla="*/ 597914 h 5034"/>
              <a:gd name="T16" fmla="*/ 757 w 4268"/>
              <a:gd name="T17" fmla="*/ 830647 h 5034"/>
              <a:gd name="T18" fmla="*/ 11356 w 4268"/>
              <a:gd name="T19" fmla="*/ 1056567 h 5034"/>
              <a:gd name="T20" fmla="*/ 50723 w 4268"/>
              <a:gd name="T21" fmla="*/ 1251079 h 5034"/>
              <a:gd name="T22" fmla="*/ 127564 w 4268"/>
              <a:gd name="T23" fmla="*/ 1457700 h 5034"/>
              <a:gd name="T24" fmla="*/ 227117 w 4268"/>
              <a:gd name="T25" fmla="*/ 1628749 h 5034"/>
              <a:gd name="T26" fmla="*/ 332348 w 4268"/>
              <a:gd name="T27" fmla="*/ 1749467 h 5034"/>
              <a:gd name="T28" fmla="*/ 444771 w 4268"/>
              <a:gd name="T29" fmla="*/ 1832342 h 5034"/>
              <a:gd name="T30" fmla="*/ 560980 w 4268"/>
              <a:gd name="T31" fmla="*/ 1881538 h 5034"/>
              <a:gd name="T32" fmla="*/ 676431 w 4268"/>
              <a:gd name="T33" fmla="*/ 1903108 h 5034"/>
              <a:gd name="T34" fmla="*/ 843362 w 4268"/>
              <a:gd name="T35" fmla="*/ 1892512 h 5034"/>
              <a:gd name="T36" fmla="*/ 1038683 w 4268"/>
              <a:gd name="T37" fmla="*/ 1858832 h 5034"/>
              <a:gd name="T38" fmla="*/ 1322201 w 4268"/>
              <a:gd name="T39" fmla="*/ 1838775 h 5034"/>
              <a:gd name="T40" fmla="*/ 1516008 w 4268"/>
              <a:gd name="T41" fmla="*/ 1785039 h 5034"/>
              <a:gd name="T42" fmla="*/ 1579979 w 4268"/>
              <a:gd name="T43" fmla="*/ 1750602 h 5034"/>
              <a:gd name="T44" fmla="*/ 1398664 w 4268"/>
              <a:gd name="T45" fmla="*/ 1771037 h 5034"/>
              <a:gd name="T46" fmla="*/ 1156406 w 4268"/>
              <a:gd name="T47" fmla="*/ 1752872 h 5034"/>
              <a:gd name="T48" fmla="*/ 157089 w 4268"/>
              <a:gd name="T49" fmla="*/ 73036 h 5034"/>
              <a:gd name="T50" fmla="*/ 126807 w 4268"/>
              <a:gd name="T51" fmla="*/ 278522 h 5034"/>
              <a:gd name="T52" fmla="*/ 120751 w 4268"/>
              <a:gd name="T53" fmla="*/ 466979 h 5034"/>
              <a:gd name="T54" fmla="*/ 135135 w 4268"/>
              <a:gd name="T55" fmla="*/ 637271 h 5034"/>
              <a:gd name="T56" fmla="*/ 171474 w 4268"/>
              <a:gd name="T57" fmla="*/ 576344 h 5034"/>
              <a:gd name="T58" fmla="*/ 238473 w 4268"/>
              <a:gd name="T59" fmla="*/ 459788 h 5034"/>
              <a:gd name="T60" fmla="*/ 209705 w 4268"/>
              <a:gd name="T61" fmla="*/ 571803 h 5034"/>
              <a:gd name="T62" fmla="*/ 193428 w 4268"/>
              <a:gd name="T63" fmla="*/ 742095 h 5034"/>
              <a:gd name="T64" fmla="*/ 209326 w 4268"/>
              <a:gd name="T65" fmla="*/ 910495 h 5034"/>
              <a:gd name="T66" fmla="*/ 282761 w 4268"/>
              <a:gd name="T67" fmla="*/ 1059973 h 5034"/>
              <a:gd name="T68" fmla="*/ 341812 w 4268"/>
              <a:gd name="T69" fmla="*/ 1099330 h 5034"/>
              <a:gd name="T70" fmla="*/ 369066 w 4268"/>
              <a:gd name="T71" fmla="*/ 912765 h 5034"/>
              <a:gd name="T72" fmla="*/ 420924 w 4268"/>
              <a:gd name="T73" fmla="*/ 767449 h 5034"/>
              <a:gd name="T74" fmla="*/ 430009 w 4268"/>
              <a:gd name="T75" fmla="*/ 818537 h 5034"/>
              <a:gd name="T76" fmla="*/ 428116 w 4268"/>
              <a:gd name="T77" fmla="*/ 1022887 h 5034"/>
              <a:gd name="T78" fmla="*/ 465212 w 4268"/>
              <a:gd name="T79" fmla="*/ 1249565 h 5034"/>
              <a:gd name="T80" fmla="*/ 610567 w 4268"/>
              <a:gd name="T81" fmla="*/ 1416073 h 5034"/>
              <a:gd name="T82" fmla="*/ 668103 w 4268"/>
              <a:gd name="T83" fmla="*/ 1328278 h 5034"/>
              <a:gd name="T84" fmla="*/ 670753 w 4268"/>
              <a:gd name="T85" fmla="*/ 1121657 h 5034"/>
              <a:gd name="T86" fmla="*/ 705578 w 4268"/>
              <a:gd name="T87" fmla="*/ 961961 h 5034"/>
              <a:gd name="T88" fmla="*/ 719205 w 4268"/>
              <a:gd name="T89" fmla="*/ 1091004 h 5034"/>
              <a:gd name="T90" fmla="*/ 760464 w 4268"/>
              <a:gd name="T91" fmla="*/ 1298760 h 5034"/>
              <a:gd name="T92" fmla="*/ 840713 w 4268"/>
              <a:gd name="T93" fmla="*/ 1521654 h 5034"/>
              <a:gd name="T94" fmla="*/ 1029977 w 4268"/>
              <a:gd name="T95" fmla="*/ 1631776 h 5034"/>
              <a:gd name="T96" fmla="*/ 1163976 w 4268"/>
              <a:gd name="T97" fmla="*/ 1661672 h 5034"/>
              <a:gd name="T98" fmla="*/ 1198044 w 4268"/>
              <a:gd name="T99" fmla="*/ 1469052 h 5034"/>
              <a:gd name="T100" fmla="*/ 1196151 w 4268"/>
              <a:gd name="T101" fmla="*/ 1309735 h 5034"/>
              <a:gd name="T102" fmla="*/ 1159434 w 4268"/>
              <a:gd name="T103" fmla="*/ 1126198 h 5034"/>
              <a:gd name="T104" fmla="*/ 1071237 w 4268"/>
              <a:gd name="T105" fmla="*/ 931308 h 5034"/>
              <a:gd name="T106" fmla="*/ 914147 w 4268"/>
              <a:gd name="T107" fmla="*/ 737932 h 5034"/>
              <a:gd name="T108" fmla="*/ 674917 w 4268"/>
              <a:gd name="T109" fmla="*/ 549097 h 5034"/>
              <a:gd name="T110" fmla="*/ 403890 w 4268"/>
              <a:gd name="T111" fmla="*/ 298579 h 5034"/>
              <a:gd name="T112" fmla="*/ 239987 w 4268"/>
              <a:gd name="T113" fmla="*/ 101797 h 503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268" h="5034">
                <a:moveTo>
                  <a:pt x="2846" y="4597"/>
                </a:moveTo>
                <a:lnTo>
                  <a:pt x="2846" y="4597"/>
                </a:lnTo>
                <a:lnTo>
                  <a:pt x="2803" y="4585"/>
                </a:lnTo>
                <a:lnTo>
                  <a:pt x="2749" y="4571"/>
                </a:lnTo>
                <a:lnTo>
                  <a:pt x="2687" y="4553"/>
                </a:lnTo>
                <a:lnTo>
                  <a:pt x="2617" y="4531"/>
                </a:lnTo>
                <a:lnTo>
                  <a:pt x="2538" y="4504"/>
                </a:lnTo>
                <a:lnTo>
                  <a:pt x="2454" y="4474"/>
                </a:lnTo>
                <a:lnTo>
                  <a:pt x="2362" y="4439"/>
                </a:lnTo>
                <a:lnTo>
                  <a:pt x="2265" y="4399"/>
                </a:lnTo>
                <a:lnTo>
                  <a:pt x="2215" y="4378"/>
                </a:lnTo>
                <a:lnTo>
                  <a:pt x="2164" y="4355"/>
                </a:lnTo>
                <a:lnTo>
                  <a:pt x="2112" y="4331"/>
                </a:lnTo>
                <a:lnTo>
                  <a:pt x="2059" y="4305"/>
                </a:lnTo>
                <a:lnTo>
                  <a:pt x="2004" y="4279"/>
                </a:lnTo>
                <a:lnTo>
                  <a:pt x="1950" y="4251"/>
                </a:lnTo>
                <a:lnTo>
                  <a:pt x="1894" y="4222"/>
                </a:lnTo>
                <a:lnTo>
                  <a:pt x="1838" y="4191"/>
                </a:lnTo>
                <a:lnTo>
                  <a:pt x="1781" y="4158"/>
                </a:lnTo>
                <a:lnTo>
                  <a:pt x="1724" y="4125"/>
                </a:lnTo>
                <a:lnTo>
                  <a:pt x="1666" y="4089"/>
                </a:lnTo>
                <a:lnTo>
                  <a:pt x="1608" y="4052"/>
                </a:lnTo>
                <a:lnTo>
                  <a:pt x="1550" y="4014"/>
                </a:lnTo>
                <a:lnTo>
                  <a:pt x="1492" y="3974"/>
                </a:lnTo>
                <a:lnTo>
                  <a:pt x="1434" y="3933"/>
                </a:lnTo>
                <a:lnTo>
                  <a:pt x="1376" y="3891"/>
                </a:lnTo>
                <a:lnTo>
                  <a:pt x="1319" y="3846"/>
                </a:lnTo>
                <a:lnTo>
                  <a:pt x="1261" y="3800"/>
                </a:lnTo>
                <a:lnTo>
                  <a:pt x="1204" y="3752"/>
                </a:lnTo>
                <a:lnTo>
                  <a:pt x="1147" y="3702"/>
                </a:lnTo>
                <a:lnTo>
                  <a:pt x="1092" y="3651"/>
                </a:lnTo>
                <a:lnTo>
                  <a:pt x="1036" y="3598"/>
                </a:lnTo>
                <a:lnTo>
                  <a:pt x="981" y="3543"/>
                </a:lnTo>
                <a:lnTo>
                  <a:pt x="927" y="3487"/>
                </a:lnTo>
                <a:lnTo>
                  <a:pt x="874" y="3428"/>
                </a:lnTo>
                <a:lnTo>
                  <a:pt x="822" y="3367"/>
                </a:lnTo>
                <a:lnTo>
                  <a:pt x="770" y="3305"/>
                </a:lnTo>
                <a:lnTo>
                  <a:pt x="720" y="3241"/>
                </a:lnTo>
                <a:lnTo>
                  <a:pt x="671" y="3174"/>
                </a:lnTo>
                <a:lnTo>
                  <a:pt x="624" y="3106"/>
                </a:lnTo>
                <a:lnTo>
                  <a:pt x="577" y="3037"/>
                </a:lnTo>
                <a:lnTo>
                  <a:pt x="533" y="2965"/>
                </a:lnTo>
                <a:lnTo>
                  <a:pt x="489" y="2891"/>
                </a:lnTo>
                <a:lnTo>
                  <a:pt x="448" y="2814"/>
                </a:lnTo>
                <a:lnTo>
                  <a:pt x="409" y="2736"/>
                </a:lnTo>
                <a:lnTo>
                  <a:pt x="371" y="2656"/>
                </a:lnTo>
                <a:lnTo>
                  <a:pt x="334" y="2573"/>
                </a:lnTo>
                <a:lnTo>
                  <a:pt x="318" y="2531"/>
                </a:lnTo>
                <a:lnTo>
                  <a:pt x="301" y="2489"/>
                </a:lnTo>
                <a:lnTo>
                  <a:pt x="284" y="2445"/>
                </a:lnTo>
                <a:lnTo>
                  <a:pt x="268" y="2402"/>
                </a:lnTo>
                <a:lnTo>
                  <a:pt x="253" y="2357"/>
                </a:lnTo>
                <a:lnTo>
                  <a:pt x="238" y="2312"/>
                </a:lnTo>
                <a:lnTo>
                  <a:pt x="225" y="2268"/>
                </a:lnTo>
                <a:lnTo>
                  <a:pt x="212" y="2221"/>
                </a:lnTo>
                <a:lnTo>
                  <a:pt x="198" y="2175"/>
                </a:lnTo>
                <a:lnTo>
                  <a:pt x="186" y="2127"/>
                </a:lnTo>
                <a:lnTo>
                  <a:pt x="174" y="2080"/>
                </a:lnTo>
                <a:lnTo>
                  <a:pt x="163" y="2031"/>
                </a:lnTo>
                <a:lnTo>
                  <a:pt x="152" y="1983"/>
                </a:lnTo>
                <a:lnTo>
                  <a:pt x="142" y="1933"/>
                </a:lnTo>
                <a:lnTo>
                  <a:pt x="134" y="1884"/>
                </a:lnTo>
                <a:lnTo>
                  <a:pt x="125" y="1833"/>
                </a:lnTo>
                <a:lnTo>
                  <a:pt x="117" y="1781"/>
                </a:lnTo>
                <a:lnTo>
                  <a:pt x="110" y="1730"/>
                </a:lnTo>
                <a:lnTo>
                  <a:pt x="103" y="1678"/>
                </a:lnTo>
                <a:lnTo>
                  <a:pt x="98" y="1624"/>
                </a:lnTo>
                <a:lnTo>
                  <a:pt x="92" y="1571"/>
                </a:lnTo>
                <a:lnTo>
                  <a:pt x="88" y="1517"/>
                </a:lnTo>
                <a:lnTo>
                  <a:pt x="84" y="1533"/>
                </a:lnTo>
                <a:lnTo>
                  <a:pt x="73" y="1580"/>
                </a:lnTo>
                <a:lnTo>
                  <a:pt x="59" y="1654"/>
                </a:lnTo>
                <a:lnTo>
                  <a:pt x="50" y="1702"/>
                </a:lnTo>
                <a:lnTo>
                  <a:pt x="41" y="1756"/>
                </a:lnTo>
                <a:lnTo>
                  <a:pt x="33" y="1816"/>
                </a:lnTo>
                <a:lnTo>
                  <a:pt x="24" y="1881"/>
                </a:lnTo>
                <a:lnTo>
                  <a:pt x="18" y="1952"/>
                </a:lnTo>
                <a:lnTo>
                  <a:pt x="11" y="2028"/>
                </a:lnTo>
                <a:lnTo>
                  <a:pt x="5" y="2109"/>
                </a:lnTo>
                <a:lnTo>
                  <a:pt x="2" y="2195"/>
                </a:lnTo>
                <a:lnTo>
                  <a:pt x="0" y="2286"/>
                </a:lnTo>
                <a:lnTo>
                  <a:pt x="1" y="2379"/>
                </a:lnTo>
                <a:lnTo>
                  <a:pt x="3" y="2477"/>
                </a:lnTo>
                <a:lnTo>
                  <a:pt x="6" y="2528"/>
                </a:lnTo>
                <a:lnTo>
                  <a:pt x="9" y="2579"/>
                </a:lnTo>
                <a:lnTo>
                  <a:pt x="13" y="2631"/>
                </a:lnTo>
                <a:lnTo>
                  <a:pt x="18" y="2684"/>
                </a:lnTo>
                <a:lnTo>
                  <a:pt x="23" y="2737"/>
                </a:lnTo>
                <a:lnTo>
                  <a:pt x="30" y="2792"/>
                </a:lnTo>
                <a:lnTo>
                  <a:pt x="38" y="2847"/>
                </a:lnTo>
                <a:lnTo>
                  <a:pt x="45" y="2902"/>
                </a:lnTo>
                <a:lnTo>
                  <a:pt x="54" y="2958"/>
                </a:lnTo>
                <a:lnTo>
                  <a:pt x="65" y="3015"/>
                </a:lnTo>
                <a:lnTo>
                  <a:pt x="77" y="3072"/>
                </a:lnTo>
                <a:lnTo>
                  <a:pt x="89" y="3130"/>
                </a:lnTo>
                <a:lnTo>
                  <a:pt x="102" y="3189"/>
                </a:lnTo>
                <a:lnTo>
                  <a:pt x="117" y="3247"/>
                </a:lnTo>
                <a:lnTo>
                  <a:pt x="134" y="3306"/>
                </a:lnTo>
                <a:lnTo>
                  <a:pt x="150" y="3366"/>
                </a:lnTo>
                <a:lnTo>
                  <a:pt x="169" y="3425"/>
                </a:lnTo>
                <a:lnTo>
                  <a:pt x="188" y="3486"/>
                </a:lnTo>
                <a:lnTo>
                  <a:pt x="209" y="3546"/>
                </a:lnTo>
                <a:lnTo>
                  <a:pt x="232" y="3607"/>
                </a:lnTo>
                <a:lnTo>
                  <a:pt x="256" y="3667"/>
                </a:lnTo>
                <a:lnTo>
                  <a:pt x="282" y="3729"/>
                </a:lnTo>
                <a:lnTo>
                  <a:pt x="309" y="3790"/>
                </a:lnTo>
                <a:lnTo>
                  <a:pt x="337" y="3852"/>
                </a:lnTo>
                <a:lnTo>
                  <a:pt x="367" y="3913"/>
                </a:lnTo>
                <a:lnTo>
                  <a:pt x="399" y="3974"/>
                </a:lnTo>
                <a:lnTo>
                  <a:pt x="431" y="4036"/>
                </a:lnTo>
                <a:lnTo>
                  <a:pt x="467" y="4097"/>
                </a:lnTo>
                <a:lnTo>
                  <a:pt x="504" y="4158"/>
                </a:lnTo>
                <a:lnTo>
                  <a:pt x="542" y="4218"/>
                </a:lnTo>
                <a:lnTo>
                  <a:pt x="571" y="4262"/>
                </a:lnTo>
                <a:lnTo>
                  <a:pt x="600" y="4304"/>
                </a:lnTo>
                <a:lnTo>
                  <a:pt x="629" y="4346"/>
                </a:lnTo>
                <a:lnTo>
                  <a:pt x="659" y="4385"/>
                </a:lnTo>
                <a:lnTo>
                  <a:pt x="689" y="4423"/>
                </a:lnTo>
                <a:lnTo>
                  <a:pt x="720" y="4459"/>
                </a:lnTo>
                <a:lnTo>
                  <a:pt x="750" y="4495"/>
                </a:lnTo>
                <a:lnTo>
                  <a:pt x="782" y="4529"/>
                </a:lnTo>
                <a:lnTo>
                  <a:pt x="814" y="4562"/>
                </a:lnTo>
                <a:lnTo>
                  <a:pt x="845" y="4593"/>
                </a:lnTo>
                <a:lnTo>
                  <a:pt x="878" y="4623"/>
                </a:lnTo>
                <a:lnTo>
                  <a:pt x="910" y="4652"/>
                </a:lnTo>
                <a:lnTo>
                  <a:pt x="942" y="4680"/>
                </a:lnTo>
                <a:lnTo>
                  <a:pt x="976" y="4707"/>
                </a:lnTo>
                <a:lnTo>
                  <a:pt x="1008" y="4732"/>
                </a:lnTo>
                <a:lnTo>
                  <a:pt x="1042" y="4756"/>
                </a:lnTo>
                <a:lnTo>
                  <a:pt x="1075" y="4779"/>
                </a:lnTo>
                <a:lnTo>
                  <a:pt x="1108" y="4801"/>
                </a:lnTo>
                <a:lnTo>
                  <a:pt x="1142" y="4822"/>
                </a:lnTo>
                <a:lnTo>
                  <a:pt x="1175" y="4842"/>
                </a:lnTo>
                <a:lnTo>
                  <a:pt x="1210" y="4860"/>
                </a:lnTo>
                <a:lnTo>
                  <a:pt x="1243" y="4878"/>
                </a:lnTo>
                <a:lnTo>
                  <a:pt x="1277" y="4894"/>
                </a:lnTo>
                <a:lnTo>
                  <a:pt x="1311" y="4910"/>
                </a:lnTo>
                <a:lnTo>
                  <a:pt x="1346" y="4924"/>
                </a:lnTo>
                <a:lnTo>
                  <a:pt x="1380" y="4938"/>
                </a:lnTo>
                <a:lnTo>
                  <a:pt x="1414" y="4950"/>
                </a:lnTo>
                <a:lnTo>
                  <a:pt x="1449" y="4961"/>
                </a:lnTo>
                <a:lnTo>
                  <a:pt x="1482" y="4972"/>
                </a:lnTo>
                <a:lnTo>
                  <a:pt x="1517" y="4981"/>
                </a:lnTo>
                <a:lnTo>
                  <a:pt x="1550" y="4990"/>
                </a:lnTo>
                <a:lnTo>
                  <a:pt x="1585" y="4998"/>
                </a:lnTo>
                <a:lnTo>
                  <a:pt x="1618" y="5006"/>
                </a:lnTo>
                <a:lnTo>
                  <a:pt x="1653" y="5011"/>
                </a:lnTo>
                <a:lnTo>
                  <a:pt x="1686" y="5017"/>
                </a:lnTo>
                <a:lnTo>
                  <a:pt x="1720" y="5022"/>
                </a:lnTo>
                <a:lnTo>
                  <a:pt x="1753" y="5026"/>
                </a:lnTo>
                <a:lnTo>
                  <a:pt x="1787" y="5029"/>
                </a:lnTo>
                <a:lnTo>
                  <a:pt x="1820" y="5032"/>
                </a:lnTo>
                <a:lnTo>
                  <a:pt x="1852" y="5033"/>
                </a:lnTo>
                <a:lnTo>
                  <a:pt x="1886" y="5034"/>
                </a:lnTo>
                <a:lnTo>
                  <a:pt x="1918" y="5034"/>
                </a:lnTo>
                <a:lnTo>
                  <a:pt x="1983" y="5033"/>
                </a:lnTo>
                <a:lnTo>
                  <a:pt x="2047" y="5028"/>
                </a:lnTo>
                <a:lnTo>
                  <a:pt x="2108" y="5022"/>
                </a:lnTo>
                <a:lnTo>
                  <a:pt x="2169" y="5013"/>
                </a:lnTo>
                <a:lnTo>
                  <a:pt x="2228" y="5001"/>
                </a:lnTo>
                <a:lnTo>
                  <a:pt x="2286" y="4989"/>
                </a:lnTo>
                <a:lnTo>
                  <a:pt x="2343" y="4975"/>
                </a:lnTo>
                <a:lnTo>
                  <a:pt x="2397" y="4958"/>
                </a:lnTo>
                <a:lnTo>
                  <a:pt x="2449" y="4940"/>
                </a:lnTo>
                <a:lnTo>
                  <a:pt x="2501" y="4921"/>
                </a:lnTo>
                <a:lnTo>
                  <a:pt x="2549" y="4901"/>
                </a:lnTo>
                <a:lnTo>
                  <a:pt x="2648" y="4908"/>
                </a:lnTo>
                <a:lnTo>
                  <a:pt x="2744" y="4912"/>
                </a:lnTo>
                <a:lnTo>
                  <a:pt x="2839" y="4914"/>
                </a:lnTo>
                <a:lnTo>
                  <a:pt x="2930" y="4914"/>
                </a:lnTo>
                <a:lnTo>
                  <a:pt x="3018" y="4911"/>
                </a:lnTo>
                <a:lnTo>
                  <a:pt x="3104" y="4907"/>
                </a:lnTo>
                <a:lnTo>
                  <a:pt x="3188" y="4900"/>
                </a:lnTo>
                <a:lnTo>
                  <a:pt x="3268" y="4892"/>
                </a:lnTo>
                <a:lnTo>
                  <a:pt x="3346" y="4882"/>
                </a:lnTo>
                <a:lnTo>
                  <a:pt x="3421" y="4871"/>
                </a:lnTo>
                <a:lnTo>
                  <a:pt x="3493" y="4859"/>
                </a:lnTo>
                <a:lnTo>
                  <a:pt x="3563" y="4845"/>
                </a:lnTo>
                <a:lnTo>
                  <a:pt x="3628" y="4831"/>
                </a:lnTo>
                <a:lnTo>
                  <a:pt x="3692" y="4815"/>
                </a:lnTo>
                <a:lnTo>
                  <a:pt x="3752" y="4800"/>
                </a:lnTo>
                <a:lnTo>
                  <a:pt x="3809" y="4784"/>
                </a:lnTo>
                <a:lnTo>
                  <a:pt x="3864" y="4767"/>
                </a:lnTo>
                <a:lnTo>
                  <a:pt x="3914" y="4750"/>
                </a:lnTo>
                <a:lnTo>
                  <a:pt x="3962" y="4734"/>
                </a:lnTo>
                <a:lnTo>
                  <a:pt x="4005" y="4717"/>
                </a:lnTo>
                <a:lnTo>
                  <a:pt x="4047" y="4701"/>
                </a:lnTo>
                <a:lnTo>
                  <a:pt x="4085" y="4686"/>
                </a:lnTo>
                <a:lnTo>
                  <a:pt x="4149" y="4658"/>
                </a:lnTo>
                <a:lnTo>
                  <a:pt x="4201" y="4633"/>
                </a:lnTo>
                <a:lnTo>
                  <a:pt x="4237" y="4613"/>
                </a:lnTo>
                <a:lnTo>
                  <a:pt x="4268" y="4597"/>
                </a:lnTo>
                <a:lnTo>
                  <a:pt x="4222" y="4612"/>
                </a:lnTo>
                <a:lnTo>
                  <a:pt x="4174" y="4626"/>
                </a:lnTo>
                <a:lnTo>
                  <a:pt x="4125" y="4638"/>
                </a:lnTo>
                <a:lnTo>
                  <a:pt x="4073" y="4648"/>
                </a:lnTo>
                <a:lnTo>
                  <a:pt x="4022" y="4657"/>
                </a:lnTo>
                <a:lnTo>
                  <a:pt x="3969" y="4663"/>
                </a:lnTo>
                <a:lnTo>
                  <a:pt x="3915" y="4670"/>
                </a:lnTo>
                <a:lnTo>
                  <a:pt x="3860" y="4675"/>
                </a:lnTo>
                <a:lnTo>
                  <a:pt x="3806" y="4677"/>
                </a:lnTo>
                <a:lnTo>
                  <a:pt x="3751" y="4679"/>
                </a:lnTo>
                <a:lnTo>
                  <a:pt x="3695" y="4680"/>
                </a:lnTo>
                <a:lnTo>
                  <a:pt x="3641" y="4680"/>
                </a:lnTo>
                <a:lnTo>
                  <a:pt x="3586" y="4679"/>
                </a:lnTo>
                <a:lnTo>
                  <a:pt x="3531" y="4678"/>
                </a:lnTo>
                <a:lnTo>
                  <a:pt x="3478" y="4676"/>
                </a:lnTo>
                <a:lnTo>
                  <a:pt x="3425" y="4672"/>
                </a:lnTo>
                <a:lnTo>
                  <a:pt x="3323" y="4663"/>
                </a:lnTo>
                <a:lnTo>
                  <a:pt x="3226" y="4655"/>
                </a:lnTo>
                <a:lnTo>
                  <a:pt x="3136" y="4643"/>
                </a:lnTo>
                <a:lnTo>
                  <a:pt x="3055" y="4632"/>
                </a:lnTo>
                <a:lnTo>
                  <a:pt x="2985" y="4621"/>
                </a:lnTo>
                <a:lnTo>
                  <a:pt x="2924" y="4611"/>
                </a:lnTo>
                <a:lnTo>
                  <a:pt x="2846" y="4597"/>
                </a:lnTo>
                <a:close/>
                <a:moveTo>
                  <a:pt x="456" y="0"/>
                </a:moveTo>
                <a:lnTo>
                  <a:pt x="456" y="0"/>
                </a:lnTo>
                <a:lnTo>
                  <a:pt x="441" y="65"/>
                </a:lnTo>
                <a:lnTo>
                  <a:pt x="428" y="130"/>
                </a:lnTo>
                <a:lnTo>
                  <a:pt x="415" y="193"/>
                </a:lnTo>
                <a:lnTo>
                  <a:pt x="402" y="256"/>
                </a:lnTo>
                <a:lnTo>
                  <a:pt x="391" y="318"/>
                </a:lnTo>
                <a:lnTo>
                  <a:pt x="381" y="379"/>
                </a:lnTo>
                <a:lnTo>
                  <a:pt x="371" y="441"/>
                </a:lnTo>
                <a:lnTo>
                  <a:pt x="362" y="501"/>
                </a:lnTo>
                <a:lnTo>
                  <a:pt x="354" y="561"/>
                </a:lnTo>
                <a:lnTo>
                  <a:pt x="348" y="620"/>
                </a:lnTo>
                <a:lnTo>
                  <a:pt x="341" y="678"/>
                </a:lnTo>
                <a:lnTo>
                  <a:pt x="335" y="736"/>
                </a:lnTo>
                <a:lnTo>
                  <a:pt x="331" y="794"/>
                </a:lnTo>
                <a:lnTo>
                  <a:pt x="326" y="851"/>
                </a:lnTo>
                <a:lnTo>
                  <a:pt x="323" y="907"/>
                </a:lnTo>
                <a:lnTo>
                  <a:pt x="321" y="963"/>
                </a:lnTo>
                <a:lnTo>
                  <a:pt x="319" y="1019"/>
                </a:lnTo>
                <a:lnTo>
                  <a:pt x="318" y="1073"/>
                </a:lnTo>
                <a:lnTo>
                  <a:pt x="318" y="1127"/>
                </a:lnTo>
                <a:lnTo>
                  <a:pt x="318" y="1180"/>
                </a:lnTo>
                <a:lnTo>
                  <a:pt x="319" y="1234"/>
                </a:lnTo>
                <a:lnTo>
                  <a:pt x="320" y="1286"/>
                </a:lnTo>
                <a:lnTo>
                  <a:pt x="322" y="1338"/>
                </a:lnTo>
                <a:lnTo>
                  <a:pt x="325" y="1389"/>
                </a:lnTo>
                <a:lnTo>
                  <a:pt x="329" y="1439"/>
                </a:lnTo>
                <a:lnTo>
                  <a:pt x="333" y="1489"/>
                </a:lnTo>
                <a:lnTo>
                  <a:pt x="339" y="1539"/>
                </a:lnTo>
                <a:lnTo>
                  <a:pt x="344" y="1588"/>
                </a:lnTo>
                <a:lnTo>
                  <a:pt x="350" y="1636"/>
                </a:lnTo>
                <a:lnTo>
                  <a:pt x="357" y="1684"/>
                </a:lnTo>
                <a:lnTo>
                  <a:pt x="364" y="1732"/>
                </a:lnTo>
                <a:lnTo>
                  <a:pt x="372" y="1779"/>
                </a:lnTo>
                <a:lnTo>
                  <a:pt x="381" y="1742"/>
                </a:lnTo>
                <a:lnTo>
                  <a:pt x="390" y="1708"/>
                </a:lnTo>
                <a:lnTo>
                  <a:pt x="400" y="1673"/>
                </a:lnTo>
                <a:lnTo>
                  <a:pt x="410" y="1641"/>
                </a:lnTo>
                <a:lnTo>
                  <a:pt x="431" y="1580"/>
                </a:lnTo>
                <a:lnTo>
                  <a:pt x="453" y="1523"/>
                </a:lnTo>
                <a:lnTo>
                  <a:pt x="475" y="1471"/>
                </a:lnTo>
                <a:lnTo>
                  <a:pt x="497" y="1425"/>
                </a:lnTo>
                <a:lnTo>
                  <a:pt x="519" y="1382"/>
                </a:lnTo>
                <a:lnTo>
                  <a:pt x="540" y="1344"/>
                </a:lnTo>
                <a:lnTo>
                  <a:pt x="560" y="1312"/>
                </a:lnTo>
                <a:lnTo>
                  <a:pt x="579" y="1283"/>
                </a:lnTo>
                <a:lnTo>
                  <a:pt x="595" y="1259"/>
                </a:lnTo>
                <a:lnTo>
                  <a:pt x="610" y="1240"/>
                </a:lnTo>
                <a:lnTo>
                  <a:pt x="630" y="1215"/>
                </a:lnTo>
                <a:lnTo>
                  <a:pt x="638" y="1206"/>
                </a:lnTo>
                <a:lnTo>
                  <a:pt x="622" y="1249"/>
                </a:lnTo>
                <a:lnTo>
                  <a:pt x="608" y="1293"/>
                </a:lnTo>
                <a:lnTo>
                  <a:pt x="595" y="1338"/>
                </a:lnTo>
                <a:lnTo>
                  <a:pt x="583" y="1381"/>
                </a:lnTo>
                <a:lnTo>
                  <a:pt x="572" y="1425"/>
                </a:lnTo>
                <a:lnTo>
                  <a:pt x="562" y="1468"/>
                </a:lnTo>
                <a:lnTo>
                  <a:pt x="554" y="1511"/>
                </a:lnTo>
                <a:lnTo>
                  <a:pt x="546" y="1555"/>
                </a:lnTo>
                <a:lnTo>
                  <a:pt x="538" y="1598"/>
                </a:lnTo>
                <a:lnTo>
                  <a:pt x="533" y="1641"/>
                </a:lnTo>
                <a:lnTo>
                  <a:pt x="527" y="1683"/>
                </a:lnTo>
                <a:lnTo>
                  <a:pt x="523" y="1725"/>
                </a:lnTo>
                <a:lnTo>
                  <a:pt x="519" y="1766"/>
                </a:lnTo>
                <a:lnTo>
                  <a:pt x="516" y="1807"/>
                </a:lnTo>
                <a:lnTo>
                  <a:pt x="513" y="1885"/>
                </a:lnTo>
                <a:lnTo>
                  <a:pt x="511" y="1961"/>
                </a:lnTo>
                <a:lnTo>
                  <a:pt x="511" y="2033"/>
                </a:lnTo>
                <a:lnTo>
                  <a:pt x="513" y="2102"/>
                </a:lnTo>
                <a:lnTo>
                  <a:pt x="516" y="2164"/>
                </a:lnTo>
                <a:lnTo>
                  <a:pt x="521" y="2222"/>
                </a:lnTo>
                <a:lnTo>
                  <a:pt x="525" y="2274"/>
                </a:lnTo>
                <a:lnTo>
                  <a:pt x="530" y="2320"/>
                </a:lnTo>
                <a:lnTo>
                  <a:pt x="535" y="2359"/>
                </a:lnTo>
                <a:lnTo>
                  <a:pt x="553" y="2406"/>
                </a:lnTo>
                <a:lnTo>
                  <a:pt x="572" y="2453"/>
                </a:lnTo>
                <a:lnTo>
                  <a:pt x="592" y="2499"/>
                </a:lnTo>
                <a:lnTo>
                  <a:pt x="613" y="2543"/>
                </a:lnTo>
                <a:lnTo>
                  <a:pt x="633" y="2588"/>
                </a:lnTo>
                <a:lnTo>
                  <a:pt x="656" y="2631"/>
                </a:lnTo>
                <a:lnTo>
                  <a:pt x="678" y="2675"/>
                </a:lnTo>
                <a:lnTo>
                  <a:pt x="700" y="2717"/>
                </a:lnTo>
                <a:lnTo>
                  <a:pt x="724" y="2760"/>
                </a:lnTo>
                <a:lnTo>
                  <a:pt x="747" y="2801"/>
                </a:lnTo>
                <a:lnTo>
                  <a:pt x="772" y="2841"/>
                </a:lnTo>
                <a:lnTo>
                  <a:pt x="796" y="2881"/>
                </a:lnTo>
                <a:lnTo>
                  <a:pt x="822" y="2920"/>
                </a:lnTo>
                <a:lnTo>
                  <a:pt x="847" y="2959"/>
                </a:lnTo>
                <a:lnTo>
                  <a:pt x="873" y="2997"/>
                </a:lnTo>
                <a:lnTo>
                  <a:pt x="900" y="3034"/>
                </a:lnTo>
                <a:lnTo>
                  <a:pt x="901" y="2968"/>
                </a:lnTo>
                <a:lnTo>
                  <a:pt x="903" y="2905"/>
                </a:lnTo>
                <a:lnTo>
                  <a:pt x="907" y="2842"/>
                </a:lnTo>
                <a:lnTo>
                  <a:pt x="912" y="2782"/>
                </a:lnTo>
                <a:lnTo>
                  <a:pt x="918" y="2723"/>
                </a:lnTo>
                <a:lnTo>
                  <a:pt x="926" y="2666"/>
                </a:lnTo>
                <a:lnTo>
                  <a:pt x="933" y="2611"/>
                </a:lnTo>
                <a:lnTo>
                  <a:pt x="942" y="2559"/>
                </a:lnTo>
                <a:lnTo>
                  <a:pt x="953" y="2508"/>
                </a:lnTo>
                <a:lnTo>
                  <a:pt x="963" y="2458"/>
                </a:lnTo>
                <a:lnTo>
                  <a:pt x="975" y="2412"/>
                </a:lnTo>
                <a:lnTo>
                  <a:pt x="987" y="2366"/>
                </a:lnTo>
                <a:lnTo>
                  <a:pt x="999" y="2323"/>
                </a:lnTo>
                <a:lnTo>
                  <a:pt x="1011" y="2282"/>
                </a:lnTo>
                <a:lnTo>
                  <a:pt x="1025" y="2243"/>
                </a:lnTo>
                <a:lnTo>
                  <a:pt x="1038" y="2206"/>
                </a:lnTo>
                <a:lnTo>
                  <a:pt x="1050" y="2171"/>
                </a:lnTo>
                <a:lnTo>
                  <a:pt x="1064" y="2138"/>
                </a:lnTo>
                <a:lnTo>
                  <a:pt x="1088" y="2079"/>
                </a:lnTo>
                <a:lnTo>
                  <a:pt x="1112" y="2028"/>
                </a:lnTo>
                <a:lnTo>
                  <a:pt x="1133" y="1987"/>
                </a:lnTo>
                <a:lnTo>
                  <a:pt x="1151" y="1954"/>
                </a:lnTo>
                <a:lnTo>
                  <a:pt x="1164" y="1930"/>
                </a:lnTo>
                <a:lnTo>
                  <a:pt x="1175" y="1911"/>
                </a:lnTo>
                <a:lnTo>
                  <a:pt x="1163" y="1974"/>
                </a:lnTo>
                <a:lnTo>
                  <a:pt x="1152" y="2037"/>
                </a:lnTo>
                <a:lnTo>
                  <a:pt x="1143" y="2099"/>
                </a:lnTo>
                <a:lnTo>
                  <a:pt x="1136" y="2163"/>
                </a:lnTo>
                <a:lnTo>
                  <a:pt x="1130" y="2225"/>
                </a:lnTo>
                <a:lnTo>
                  <a:pt x="1126" y="2287"/>
                </a:lnTo>
                <a:lnTo>
                  <a:pt x="1123" y="2348"/>
                </a:lnTo>
                <a:lnTo>
                  <a:pt x="1122" y="2409"/>
                </a:lnTo>
                <a:lnTo>
                  <a:pt x="1121" y="2470"/>
                </a:lnTo>
                <a:lnTo>
                  <a:pt x="1122" y="2530"/>
                </a:lnTo>
                <a:lnTo>
                  <a:pt x="1124" y="2588"/>
                </a:lnTo>
                <a:lnTo>
                  <a:pt x="1127" y="2646"/>
                </a:lnTo>
                <a:lnTo>
                  <a:pt x="1131" y="2703"/>
                </a:lnTo>
                <a:lnTo>
                  <a:pt x="1136" y="2758"/>
                </a:lnTo>
                <a:lnTo>
                  <a:pt x="1142" y="2813"/>
                </a:lnTo>
                <a:lnTo>
                  <a:pt x="1147" y="2866"/>
                </a:lnTo>
                <a:lnTo>
                  <a:pt x="1154" y="2917"/>
                </a:lnTo>
                <a:lnTo>
                  <a:pt x="1162" y="2967"/>
                </a:lnTo>
                <a:lnTo>
                  <a:pt x="1178" y="3063"/>
                </a:lnTo>
                <a:lnTo>
                  <a:pt x="1194" y="3151"/>
                </a:lnTo>
                <a:lnTo>
                  <a:pt x="1211" y="3230"/>
                </a:lnTo>
                <a:lnTo>
                  <a:pt x="1229" y="3302"/>
                </a:lnTo>
                <a:lnTo>
                  <a:pt x="1245" y="3364"/>
                </a:lnTo>
                <a:lnTo>
                  <a:pt x="1259" y="3415"/>
                </a:lnTo>
                <a:lnTo>
                  <a:pt x="1270" y="3456"/>
                </a:lnTo>
                <a:lnTo>
                  <a:pt x="1338" y="3518"/>
                </a:lnTo>
                <a:lnTo>
                  <a:pt x="1406" y="3578"/>
                </a:lnTo>
                <a:lnTo>
                  <a:pt x="1474" y="3635"/>
                </a:lnTo>
                <a:lnTo>
                  <a:pt x="1543" y="3690"/>
                </a:lnTo>
                <a:lnTo>
                  <a:pt x="1613" y="3742"/>
                </a:lnTo>
                <a:lnTo>
                  <a:pt x="1683" y="3792"/>
                </a:lnTo>
                <a:lnTo>
                  <a:pt x="1752" y="3839"/>
                </a:lnTo>
                <a:lnTo>
                  <a:pt x="1822" y="3885"/>
                </a:lnTo>
                <a:lnTo>
                  <a:pt x="1807" y="3807"/>
                </a:lnTo>
                <a:lnTo>
                  <a:pt x="1793" y="3730"/>
                </a:lnTo>
                <a:lnTo>
                  <a:pt x="1782" y="3655"/>
                </a:lnTo>
                <a:lnTo>
                  <a:pt x="1773" y="3582"/>
                </a:lnTo>
                <a:lnTo>
                  <a:pt x="1765" y="3510"/>
                </a:lnTo>
                <a:lnTo>
                  <a:pt x="1761" y="3441"/>
                </a:lnTo>
                <a:lnTo>
                  <a:pt x="1758" y="3374"/>
                </a:lnTo>
                <a:lnTo>
                  <a:pt x="1755" y="3309"/>
                </a:lnTo>
                <a:lnTo>
                  <a:pt x="1755" y="3246"/>
                </a:lnTo>
                <a:lnTo>
                  <a:pt x="1757" y="3186"/>
                </a:lnTo>
                <a:lnTo>
                  <a:pt x="1759" y="3127"/>
                </a:lnTo>
                <a:lnTo>
                  <a:pt x="1762" y="3070"/>
                </a:lnTo>
                <a:lnTo>
                  <a:pt x="1767" y="3016"/>
                </a:lnTo>
                <a:lnTo>
                  <a:pt x="1772" y="2964"/>
                </a:lnTo>
                <a:lnTo>
                  <a:pt x="1779" y="2915"/>
                </a:lnTo>
                <a:lnTo>
                  <a:pt x="1786" y="2868"/>
                </a:lnTo>
                <a:lnTo>
                  <a:pt x="1793" y="2823"/>
                </a:lnTo>
                <a:lnTo>
                  <a:pt x="1801" y="2781"/>
                </a:lnTo>
                <a:lnTo>
                  <a:pt x="1809" y="2742"/>
                </a:lnTo>
                <a:lnTo>
                  <a:pt x="1818" y="2705"/>
                </a:lnTo>
                <a:lnTo>
                  <a:pt x="1835" y="2639"/>
                </a:lnTo>
                <a:lnTo>
                  <a:pt x="1850" y="2584"/>
                </a:lnTo>
                <a:lnTo>
                  <a:pt x="1864" y="2542"/>
                </a:lnTo>
                <a:lnTo>
                  <a:pt x="1875" y="2511"/>
                </a:lnTo>
                <a:lnTo>
                  <a:pt x="1885" y="2485"/>
                </a:lnTo>
                <a:lnTo>
                  <a:pt x="1884" y="2552"/>
                </a:lnTo>
                <a:lnTo>
                  <a:pt x="1884" y="2620"/>
                </a:lnTo>
                <a:lnTo>
                  <a:pt x="1886" y="2686"/>
                </a:lnTo>
                <a:lnTo>
                  <a:pt x="1889" y="2753"/>
                </a:lnTo>
                <a:lnTo>
                  <a:pt x="1894" y="2819"/>
                </a:lnTo>
                <a:lnTo>
                  <a:pt x="1900" y="2883"/>
                </a:lnTo>
                <a:lnTo>
                  <a:pt x="1908" y="2948"/>
                </a:lnTo>
                <a:lnTo>
                  <a:pt x="1917" y="3012"/>
                </a:lnTo>
                <a:lnTo>
                  <a:pt x="1928" y="3075"/>
                </a:lnTo>
                <a:lnTo>
                  <a:pt x="1939" y="3137"/>
                </a:lnTo>
                <a:lnTo>
                  <a:pt x="1952" y="3198"/>
                </a:lnTo>
                <a:lnTo>
                  <a:pt x="1965" y="3258"/>
                </a:lnTo>
                <a:lnTo>
                  <a:pt x="1979" y="3317"/>
                </a:lnTo>
                <a:lnTo>
                  <a:pt x="1993" y="3375"/>
                </a:lnTo>
                <a:lnTo>
                  <a:pt x="2009" y="3432"/>
                </a:lnTo>
                <a:lnTo>
                  <a:pt x="2024" y="3487"/>
                </a:lnTo>
                <a:lnTo>
                  <a:pt x="2041" y="3541"/>
                </a:lnTo>
                <a:lnTo>
                  <a:pt x="2057" y="3594"/>
                </a:lnTo>
                <a:lnTo>
                  <a:pt x="2073" y="3644"/>
                </a:lnTo>
                <a:lnTo>
                  <a:pt x="2091" y="3694"/>
                </a:lnTo>
                <a:lnTo>
                  <a:pt x="2125" y="3787"/>
                </a:lnTo>
                <a:lnTo>
                  <a:pt x="2158" y="3873"/>
                </a:lnTo>
                <a:lnTo>
                  <a:pt x="2190" y="3951"/>
                </a:lnTo>
                <a:lnTo>
                  <a:pt x="2221" y="4021"/>
                </a:lnTo>
                <a:lnTo>
                  <a:pt x="2248" y="4081"/>
                </a:lnTo>
                <a:lnTo>
                  <a:pt x="2272" y="4131"/>
                </a:lnTo>
                <a:lnTo>
                  <a:pt x="2354" y="4169"/>
                </a:lnTo>
                <a:lnTo>
                  <a:pt x="2435" y="4204"/>
                </a:lnTo>
                <a:lnTo>
                  <a:pt x="2512" y="4235"/>
                </a:lnTo>
                <a:lnTo>
                  <a:pt x="2586" y="4264"/>
                </a:lnTo>
                <a:lnTo>
                  <a:pt x="2656" y="4290"/>
                </a:lnTo>
                <a:lnTo>
                  <a:pt x="2721" y="4312"/>
                </a:lnTo>
                <a:lnTo>
                  <a:pt x="2783" y="4332"/>
                </a:lnTo>
                <a:lnTo>
                  <a:pt x="2839" y="4350"/>
                </a:lnTo>
                <a:lnTo>
                  <a:pt x="2890" y="4365"/>
                </a:lnTo>
                <a:lnTo>
                  <a:pt x="2936" y="4378"/>
                </a:lnTo>
                <a:lnTo>
                  <a:pt x="3008" y="4397"/>
                </a:lnTo>
                <a:lnTo>
                  <a:pt x="3054" y="4407"/>
                </a:lnTo>
                <a:lnTo>
                  <a:pt x="3069" y="4410"/>
                </a:lnTo>
                <a:lnTo>
                  <a:pt x="3075" y="4391"/>
                </a:lnTo>
                <a:lnTo>
                  <a:pt x="3091" y="4339"/>
                </a:lnTo>
                <a:lnTo>
                  <a:pt x="3101" y="4300"/>
                </a:lnTo>
                <a:lnTo>
                  <a:pt x="3112" y="4253"/>
                </a:lnTo>
                <a:lnTo>
                  <a:pt x="3123" y="4200"/>
                </a:lnTo>
                <a:lnTo>
                  <a:pt x="3134" y="4139"/>
                </a:lnTo>
                <a:lnTo>
                  <a:pt x="3144" y="4073"/>
                </a:lnTo>
                <a:lnTo>
                  <a:pt x="3154" y="4001"/>
                </a:lnTo>
                <a:lnTo>
                  <a:pt x="3162" y="3923"/>
                </a:lnTo>
                <a:lnTo>
                  <a:pt x="3165" y="3882"/>
                </a:lnTo>
                <a:lnTo>
                  <a:pt x="3168" y="3839"/>
                </a:lnTo>
                <a:lnTo>
                  <a:pt x="3170" y="3796"/>
                </a:lnTo>
                <a:lnTo>
                  <a:pt x="3171" y="3751"/>
                </a:lnTo>
                <a:lnTo>
                  <a:pt x="3171" y="3705"/>
                </a:lnTo>
                <a:lnTo>
                  <a:pt x="3171" y="3659"/>
                </a:lnTo>
                <a:lnTo>
                  <a:pt x="3170" y="3611"/>
                </a:lnTo>
                <a:lnTo>
                  <a:pt x="3168" y="3562"/>
                </a:lnTo>
                <a:lnTo>
                  <a:pt x="3164" y="3512"/>
                </a:lnTo>
                <a:lnTo>
                  <a:pt x="3160" y="3461"/>
                </a:lnTo>
                <a:lnTo>
                  <a:pt x="3154" y="3410"/>
                </a:lnTo>
                <a:lnTo>
                  <a:pt x="3148" y="3359"/>
                </a:lnTo>
                <a:lnTo>
                  <a:pt x="3140" y="3305"/>
                </a:lnTo>
                <a:lnTo>
                  <a:pt x="3131" y="3251"/>
                </a:lnTo>
                <a:lnTo>
                  <a:pt x="3121" y="3198"/>
                </a:lnTo>
                <a:lnTo>
                  <a:pt x="3109" y="3143"/>
                </a:lnTo>
                <a:lnTo>
                  <a:pt x="3095" y="3087"/>
                </a:lnTo>
                <a:lnTo>
                  <a:pt x="3080" y="3032"/>
                </a:lnTo>
                <a:lnTo>
                  <a:pt x="3063" y="2976"/>
                </a:lnTo>
                <a:lnTo>
                  <a:pt x="3045" y="2919"/>
                </a:lnTo>
                <a:lnTo>
                  <a:pt x="3025" y="2863"/>
                </a:lnTo>
                <a:lnTo>
                  <a:pt x="3003" y="2805"/>
                </a:lnTo>
                <a:lnTo>
                  <a:pt x="2979" y="2748"/>
                </a:lnTo>
                <a:lnTo>
                  <a:pt x="2953" y="2692"/>
                </a:lnTo>
                <a:lnTo>
                  <a:pt x="2926" y="2634"/>
                </a:lnTo>
                <a:lnTo>
                  <a:pt x="2895" y="2576"/>
                </a:lnTo>
                <a:lnTo>
                  <a:pt x="2864" y="2519"/>
                </a:lnTo>
                <a:lnTo>
                  <a:pt x="2830" y="2461"/>
                </a:lnTo>
                <a:lnTo>
                  <a:pt x="2793" y="2403"/>
                </a:lnTo>
                <a:lnTo>
                  <a:pt x="2755" y="2346"/>
                </a:lnTo>
                <a:lnTo>
                  <a:pt x="2714" y="2288"/>
                </a:lnTo>
                <a:lnTo>
                  <a:pt x="2670" y="2231"/>
                </a:lnTo>
                <a:lnTo>
                  <a:pt x="2624" y="2174"/>
                </a:lnTo>
                <a:lnTo>
                  <a:pt x="2576" y="2117"/>
                </a:lnTo>
                <a:lnTo>
                  <a:pt x="2525" y="2061"/>
                </a:lnTo>
                <a:lnTo>
                  <a:pt x="2472" y="2006"/>
                </a:lnTo>
                <a:lnTo>
                  <a:pt x="2415" y="1950"/>
                </a:lnTo>
                <a:lnTo>
                  <a:pt x="2356" y="1895"/>
                </a:lnTo>
                <a:lnTo>
                  <a:pt x="2293" y="1842"/>
                </a:lnTo>
                <a:lnTo>
                  <a:pt x="2228" y="1788"/>
                </a:lnTo>
                <a:lnTo>
                  <a:pt x="2160" y="1735"/>
                </a:lnTo>
                <a:lnTo>
                  <a:pt x="2089" y="1682"/>
                </a:lnTo>
                <a:lnTo>
                  <a:pt x="1983" y="1605"/>
                </a:lnTo>
                <a:lnTo>
                  <a:pt x="1881" y="1528"/>
                </a:lnTo>
                <a:lnTo>
                  <a:pt x="1783" y="1451"/>
                </a:lnTo>
                <a:lnTo>
                  <a:pt x="1688" y="1374"/>
                </a:lnTo>
                <a:lnTo>
                  <a:pt x="1598" y="1297"/>
                </a:lnTo>
                <a:lnTo>
                  <a:pt x="1511" y="1222"/>
                </a:lnTo>
                <a:lnTo>
                  <a:pt x="1429" y="1147"/>
                </a:lnTo>
                <a:lnTo>
                  <a:pt x="1349" y="1073"/>
                </a:lnTo>
                <a:lnTo>
                  <a:pt x="1274" y="1000"/>
                </a:lnTo>
                <a:lnTo>
                  <a:pt x="1201" y="928"/>
                </a:lnTo>
                <a:lnTo>
                  <a:pt x="1132" y="858"/>
                </a:lnTo>
                <a:lnTo>
                  <a:pt x="1067" y="789"/>
                </a:lnTo>
                <a:lnTo>
                  <a:pt x="1006" y="722"/>
                </a:lnTo>
                <a:lnTo>
                  <a:pt x="948" y="657"/>
                </a:lnTo>
                <a:lnTo>
                  <a:pt x="893" y="594"/>
                </a:lnTo>
                <a:lnTo>
                  <a:pt x="842" y="533"/>
                </a:lnTo>
                <a:lnTo>
                  <a:pt x="794" y="475"/>
                </a:lnTo>
                <a:lnTo>
                  <a:pt x="749" y="420"/>
                </a:lnTo>
                <a:lnTo>
                  <a:pt x="708" y="366"/>
                </a:lnTo>
                <a:lnTo>
                  <a:pt x="670" y="316"/>
                </a:lnTo>
                <a:lnTo>
                  <a:pt x="634" y="269"/>
                </a:lnTo>
                <a:lnTo>
                  <a:pt x="603" y="225"/>
                </a:lnTo>
                <a:lnTo>
                  <a:pt x="550" y="147"/>
                </a:lnTo>
                <a:lnTo>
                  <a:pt x="508" y="85"/>
                </a:lnTo>
                <a:lnTo>
                  <a:pt x="479" y="39"/>
                </a:lnTo>
                <a:lnTo>
                  <a:pt x="456" y="0"/>
                </a:lnTo>
                <a:close/>
              </a:path>
            </a:pathLst>
          </a:custGeom>
          <a:gradFill>
            <a:gsLst>
              <a:gs pos="0">
                <a:schemeClr val="accent1"/>
              </a:gs>
              <a:gs pos="100000">
                <a:schemeClr val="accent2"/>
              </a:gs>
            </a:gsLst>
            <a:lin ang="5400000" scaled="0"/>
          </a:gradFill>
          <a:ln>
            <a:noFill/>
          </a:ln>
          <a:extLst/>
        </p:spPr>
        <p:txBody>
          <a:bodyPr anchor="ctr">
            <a:scene3d>
              <a:camera prst="orthographicFront"/>
              <a:lightRig rig="threePt" dir="t"/>
            </a:scene3d>
            <a:sp3d>
              <a:contourClr>
                <a:srgbClr val="FFFFFF"/>
              </a:contourClr>
            </a:sp3d>
          </a:bodyPr>
          <a:lstStyle/>
          <a:p>
            <a:pPr algn="ctr" eaLnBrk="1" fontAlgn="auto" hangingPunct="1">
              <a:spcBef>
                <a:spcPts val="0"/>
              </a:spcBef>
              <a:spcAft>
                <a:spcPts val="0"/>
              </a:spcAft>
              <a:defRPr/>
            </a:pPr>
            <a:endParaRPr lang="zh-CN" altLang="en-US">
              <a:solidFill>
                <a:srgbClr val="FFFFFF"/>
              </a:solidFill>
              <a:latin typeface="+mn-lt"/>
              <a:ea typeface="+mn-ea"/>
            </a:endParaRPr>
          </a:p>
        </p:txBody>
      </p:sp>
      <p:sp>
        <p:nvSpPr>
          <p:cNvPr id="2" name="MH_PageTitle"/>
          <p:cNvSpPr>
            <a:spLocks noGrp="1"/>
          </p:cNvSpPr>
          <p:nvPr>
            <p:ph type="title"/>
            <p:custDataLst>
              <p:tags r:id="rId6"/>
            </p:custDataLst>
          </p:nvPr>
        </p:nvSpPr>
        <p:spPr/>
        <p:txBody>
          <a:bodyPr/>
          <a:lstStyle/>
          <a:p>
            <a:r>
              <a:rPr lang="en-US" altLang="zh-CN" dirty="0"/>
              <a:t>Learning Outcome</a:t>
            </a:r>
            <a:endParaRPr lang="zh-CN" altLang="en-US" dirty="0"/>
          </a:p>
        </p:txBody>
      </p:sp>
      <p:sp>
        <p:nvSpPr>
          <p:cNvPr id="3" name="TextBox 2">
            <a:extLst>
              <a:ext uri="{FF2B5EF4-FFF2-40B4-BE49-F238E27FC236}">
                <a16:creationId xmlns:a16="http://schemas.microsoft.com/office/drawing/2014/main" id="{C28250C9-2EC2-9D4F-ABA7-082D5EB565C5}"/>
              </a:ext>
            </a:extLst>
          </p:cNvPr>
          <p:cNvSpPr txBox="1"/>
          <p:nvPr/>
        </p:nvSpPr>
        <p:spPr>
          <a:xfrm>
            <a:off x="1559539" y="1352352"/>
            <a:ext cx="8526881" cy="1628138"/>
          </a:xfrm>
          <a:prstGeom prst="rect">
            <a:avLst/>
          </a:prstGeom>
          <a:noFill/>
        </p:spPr>
        <p:txBody>
          <a:bodyPr wrap="square" rtlCol="0">
            <a:spAutoFit/>
          </a:bodyPr>
          <a:lstStyle/>
          <a:p>
            <a:pPr>
              <a:lnSpc>
                <a:spcPct val="130000"/>
              </a:lnSpc>
            </a:pPr>
            <a:r>
              <a:rPr lang="en-US" sz="4000" dirty="0">
                <a:solidFill>
                  <a:schemeClr val="accent1"/>
                </a:solidFill>
                <a:ea typeface="微软雅黑" panose="020B0503020204020204" pitchFamily="34" charset="-122"/>
              </a:rPr>
              <a:t>To choose the application of ICT in </a:t>
            </a:r>
            <a:br>
              <a:rPr lang="en-US" sz="4000" dirty="0">
                <a:solidFill>
                  <a:schemeClr val="accent1"/>
                </a:solidFill>
                <a:ea typeface="微软雅黑" panose="020B0503020204020204" pitchFamily="34" charset="-122"/>
              </a:rPr>
            </a:br>
            <a:r>
              <a:rPr lang="en-US" sz="4000" dirty="0">
                <a:solidFill>
                  <a:schemeClr val="accent1"/>
                </a:solidFill>
                <a:ea typeface="微软雅黑" panose="020B0503020204020204" pitchFamily="34" charset="-122"/>
              </a:rPr>
              <a:t>Higher Education (HE) according to:</a:t>
            </a:r>
          </a:p>
        </p:txBody>
      </p:sp>
      <p:sp>
        <p:nvSpPr>
          <p:cNvPr id="4" name="Slide Number Placeholder 3">
            <a:extLst>
              <a:ext uri="{FF2B5EF4-FFF2-40B4-BE49-F238E27FC236}">
                <a16:creationId xmlns:a16="http://schemas.microsoft.com/office/drawing/2014/main" id="{59DE41A7-C9B4-8C4B-80F4-A13B87E4080F}"/>
              </a:ext>
            </a:extLst>
          </p:cNvPr>
          <p:cNvSpPr>
            <a:spLocks noGrp="1"/>
          </p:cNvSpPr>
          <p:nvPr>
            <p:ph type="sldNum" sz="quarter" idx="12"/>
          </p:nvPr>
        </p:nvSpPr>
        <p:spPr/>
        <p:txBody>
          <a:bodyPr/>
          <a:lstStyle/>
          <a:p>
            <a:fld id="{A65DE875-0EE0-344C-801D-59444C92D02A}" type="slidenum">
              <a:rPr lang="en-US" smtClean="0"/>
              <a:t>2</a:t>
            </a:fld>
            <a:endParaRPr lang="en-US"/>
          </a:p>
        </p:txBody>
      </p:sp>
    </p:spTree>
    <p:custDataLst>
      <p:tags r:id="rId1"/>
    </p:custDataLst>
    <p:extLst>
      <p:ext uri="{BB962C8B-B14F-4D97-AF65-F5344CB8AC3E}">
        <p14:creationId xmlns:p14="http://schemas.microsoft.com/office/powerpoint/2010/main" val="25510838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Right)">
                                      <p:cBhvr>
                                        <p:cTn id="7" dur="500"/>
                                        <p:tgtEl>
                                          <p:spTgt spid="6"/>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Right)">
                                      <p:cBhvr>
                                        <p:cTn id="10" dur="500"/>
                                        <p:tgtEl>
                                          <p:spTgt spid="5"/>
                                        </p:tgtEl>
                                      </p:cBhvr>
                                    </p:animEffect>
                                  </p:childTnLst>
                                </p:cTn>
                              </p:par>
                            </p:childTnLst>
                          </p:cTn>
                        </p:par>
                        <p:par>
                          <p:cTn id="11" fill="hold">
                            <p:stCondLst>
                              <p:cond delay="500"/>
                            </p:stCondLst>
                            <p:childTnLst>
                              <p:par>
                                <p:cTn id="12" presetID="18" presetClass="entr" presetSubtype="6"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strips(downRight)">
                                      <p:cBhvr>
                                        <p:cTn id="14" dur="500"/>
                                        <p:tgtEl>
                                          <p:spTgt spid="13"/>
                                        </p:tgtEl>
                                      </p:cBhvr>
                                    </p:animEffect>
                                  </p:childTnLst>
                                </p:cTn>
                              </p:par>
                              <p:par>
                                <p:cTn id="15" presetID="18" presetClass="entr" presetSubtype="6"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trips(downRight)">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10" grpId="0"/>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任意多边形 3"/>
          <p:cNvSpPr/>
          <p:nvPr>
            <p:custDataLst>
              <p:tags r:id="rId2"/>
            </p:custDataLst>
          </p:nvPr>
        </p:nvSpPr>
        <p:spPr>
          <a:xfrm>
            <a:off x="0" y="1"/>
            <a:ext cx="7103533" cy="6219825"/>
          </a:xfrm>
          <a:custGeom>
            <a:avLst/>
            <a:gdLst>
              <a:gd name="connsiteX0" fmla="*/ 5328310 w 5328310"/>
              <a:gd name="connsiteY0" fmla="*/ 0 h 6220062"/>
              <a:gd name="connsiteX1" fmla="*/ 0 w 5328310"/>
              <a:gd name="connsiteY1" fmla="*/ 6220062 h 6220062"/>
              <a:gd name="connsiteX2" fmla="*/ 0 w 5328310"/>
              <a:gd name="connsiteY2" fmla="*/ 6137058 h 6220062"/>
              <a:gd name="connsiteX3" fmla="*/ 5257205 w 5328310"/>
              <a:gd name="connsiteY3" fmla="*/ 1 h 6220062"/>
              <a:gd name="connsiteX4" fmla="*/ 3749023 w 5328310"/>
              <a:gd name="connsiteY4" fmla="*/ 0 h 6220062"/>
              <a:gd name="connsiteX5" fmla="*/ 5153586 w 5328310"/>
              <a:gd name="connsiteY5" fmla="*/ 0 h 6220062"/>
              <a:gd name="connsiteX6" fmla="*/ 1 w 5328310"/>
              <a:gd name="connsiteY6" fmla="*/ 6010835 h 6220062"/>
              <a:gd name="connsiteX7" fmla="*/ 1 w 5328310"/>
              <a:gd name="connsiteY7" fmla="*/ 4348503 h 6220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28310" h="6220062">
                <a:moveTo>
                  <a:pt x="5328310" y="0"/>
                </a:moveTo>
                <a:lnTo>
                  <a:pt x="0" y="6220062"/>
                </a:lnTo>
                <a:lnTo>
                  <a:pt x="0" y="6137058"/>
                </a:lnTo>
                <a:lnTo>
                  <a:pt x="5257205" y="1"/>
                </a:lnTo>
                <a:close/>
                <a:moveTo>
                  <a:pt x="3749023" y="0"/>
                </a:moveTo>
                <a:lnTo>
                  <a:pt x="5153586" y="0"/>
                </a:lnTo>
                <a:lnTo>
                  <a:pt x="1" y="6010835"/>
                </a:lnTo>
                <a:lnTo>
                  <a:pt x="1" y="434850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400" dirty="0">
              <a:solidFill>
                <a:srgbClr val="FFFFFF"/>
              </a:solidFill>
            </a:endParaRPr>
          </a:p>
        </p:txBody>
      </p:sp>
      <p:sp>
        <p:nvSpPr>
          <p:cNvPr id="7" name="文本框 6"/>
          <p:cNvSpPr txBox="1"/>
          <p:nvPr>
            <p:custDataLst>
              <p:tags r:id="rId3"/>
            </p:custDataLst>
          </p:nvPr>
        </p:nvSpPr>
        <p:spPr>
          <a:xfrm rot="19156702">
            <a:off x="1834881" y="2113390"/>
            <a:ext cx="2569632" cy="830997"/>
          </a:xfrm>
          <a:prstGeom prst="rect">
            <a:avLst/>
          </a:prstGeom>
          <a:noFill/>
        </p:spPr>
        <p:txBody>
          <a:bodyPr wrap="square">
            <a:spAutoFit/>
          </a:bodyPr>
          <a:lstStyle/>
          <a:p>
            <a:pPr algn="ctr">
              <a:defRPr/>
            </a:pPr>
            <a:r>
              <a:rPr lang="en-US" altLang="zh-CN" sz="4800">
                <a:solidFill>
                  <a:srgbClr val="FFFFFF"/>
                </a:solidFill>
                <a:latin typeface="+mj-ea"/>
                <a:ea typeface="+mj-ea"/>
              </a:rPr>
              <a:t>Content</a:t>
            </a:r>
            <a:endParaRPr lang="zh-CN" altLang="en-US" sz="4800" dirty="0">
              <a:solidFill>
                <a:srgbClr val="FFFFFF"/>
              </a:solidFill>
              <a:latin typeface="+mj-ea"/>
              <a:ea typeface="+mj-ea"/>
            </a:endParaRPr>
          </a:p>
        </p:txBody>
      </p:sp>
      <p:sp>
        <p:nvSpPr>
          <p:cNvPr id="12" name="任意多边形 11"/>
          <p:cNvSpPr/>
          <p:nvPr>
            <p:custDataLst>
              <p:tags r:id="rId4"/>
            </p:custDataLst>
          </p:nvPr>
        </p:nvSpPr>
        <p:spPr>
          <a:xfrm>
            <a:off x="5731933" y="1684339"/>
            <a:ext cx="501651"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1</a:t>
            </a:r>
            <a:endParaRPr lang="zh-CN" altLang="en-US" sz="2400" b="1" dirty="0">
              <a:solidFill>
                <a:srgbClr val="FFFFFF"/>
              </a:solidFill>
              <a:latin typeface="+mj-lt"/>
            </a:endParaRPr>
          </a:p>
        </p:txBody>
      </p:sp>
      <p:cxnSp>
        <p:nvCxnSpPr>
          <p:cNvPr id="17" name="直接连接符 16"/>
          <p:cNvCxnSpPr>
            <a:stCxn id="12" idx="3"/>
          </p:cNvCxnSpPr>
          <p:nvPr>
            <p:custDataLst>
              <p:tags r:id="rId5"/>
            </p:custDataLst>
          </p:nvPr>
        </p:nvCxnSpPr>
        <p:spPr>
          <a:xfrm>
            <a:off x="5981700" y="2138363"/>
            <a:ext cx="5096933"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18" name="任意多边形 17"/>
          <p:cNvSpPr/>
          <p:nvPr>
            <p:custDataLst>
              <p:tags r:id="rId6"/>
            </p:custDataLst>
          </p:nvPr>
        </p:nvSpPr>
        <p:spPr>
          <a:xfrm>
            <a:off x="5027085" y="2301876"/>
            <a:ext cx="501649"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2</a:t>
            </a:r>
            <a:endParaRPr lang="zh-CN" altLang="en-US" sz="2400" b="1" dirty="0">
              <a:solidFill>
                <a:srgbClr val="FFFFFF"/>
              </a:solidFill>
              <a:latin typeface="+mj-lt"/>
            </a:endParaRPr>
          </a:p>
        </p:txBody>
      </p:sp>
      <p:cxnSp>
        <p:nvCxnSpPr>
          <p:cNvPr id="19" name="直接连接符 18"/>
          <p:cNvCxnSpPr>
            <a:stCxn id="18" idx="3"/>
          </p:cNvCxnSpPr>
          <p:nvPr>
            <p:custDataLst>
              <p:tags r:id="rId7"/>
            </p:custDataLst>
          </p:nvPr>
        </p:nvCxnSpPr>
        <p:spPr>
          <a:xfrm>
            <a:off x="5278966" y="2755900"/>
            <a:ext cx="5799667"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20" name="任意多边形 19"/>
          <p:cNvSpPr/>
          <p:nvPr>
            <p:custDataLst>
              <p:tags r:id="rId8"/>
            </p:custDataLst>
          </p:nvPr>
        </p:nvSpPr>
        <p:spPr>
          <a:xfrm>
            <a:off x="4324352" y="2919414"/>
            <a:ext cx="501649"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3</a:t>
            </a:r>
            <a:endParaRPr lang="zh-CN" altLang="en-US" sz="2400" b="1" dirty="0">
              <a:solidFill>
                <a:srgbClr val="FFFFFF"/>
              </a:solidFill>
              <a:latin typeface="+mj-lt"/>
            </a:endParaRPr>
          </a:p>
        </p:txBody>
      </p:sp>
      <p:cxnSp>
        <p:nvCxnSpPr>
          <p:cNvPr id="21" name="直接连接符 20"/>
          <p:cNvCxnSpPr>
            <a:stCxn id="20" idx="3"/>
          </p:cNvCxnSpPr>
          <p:nvPr>
            <p:custDataLst>
              <p:tags r:id="rId9"/>
            </p:custDataLst>
          </p:nvPr>
        </p:nvCxnSpPr>
        <p:spPr>
          <a:xfrm>
            <a:off x="4574118" y="3373438"/>
            <a:ext cx="6504516"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22" name="任意多边形 21"/>
          <p:cNvSpPr/>
          <p:nvPr>
            <p:custDataLst>
              <p:tags r:id="rId10"/>
            </p:custDataLst>
          </p:nvPr>
        </p:nvSpPr>
        <p:spPr>
          <a:xfrm>
            <a:off x="3619500" y="3536951"/>
            <a:ext cx="501651"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4</a:t>
            </a:r>
            <a:endParaRPr lang="zh-CN" altLang="en-US" sz="2400" b="1" dirty="0">
              <a:solidFill>
                <a:srgbClr val="FFFFFF"/>
              </a:solidFill>
              <a:latin typeface="+mj-lt"/>
            </a:endParaRPr>
          </a:p>
        </p:txBody>
      </p:sp>
      <p:cxnSp>
        <p:nvCxnSpPr>
          <p:cNvPr id="23" name="直接连接符 22"/>
          <p:cNvCxnSpPr>
            <a:stCxn id="22" idx="3"/>
          </p:cNvCxnSpPr>
          <p:nvPr>
            <p:custDataLst>
              <p:tags r:id="rId11"/>
            </p:custDataLst>
          </p:nvPr>
        </p:nvCxnSpPr>
        <p:spPr>
          <a:xfrm>
            <a:off x="3871385" y="3990975"/>
            <a:ext cx="7207249"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24" name="任意多边形 23"/>
          <p:cNvSpPr/>
          <p:nvPr>
            <p:custDataLst>
              <p:tags r:id="rId12"/>
            </p:custDataLst>
          </p:nvPr>
        </p:nvSpPr>
        <p:spPr>
          <a:xfrm>
            <a:off x="2916767" y="4154489"/>
            <a:ext cx="499533"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5</a:t>
            </a:r>
            <a:endParaRPr lang="zh-CN" altLang="en-US" sz="2400" b="1" dirty="0">
              <a:solidFill>
                <a:srgbClr val="FFFFFF"/>
              </a:solidFill>
              <a:latin typeface="+mj-lt"/>
            </a:endParaRPr>
          </a:p>
        </p:txBody>
      </p:sp>
      <p:cxnSp>
        <p:nvCxnSpPr>
          <p:cNvPr id="25" name="直接连接符 24"/>
          <p:cNvCxnSpPr/>
          <p:nvPr>
            <p:custDataLst>
              <p:tags r:id="rId13"/>
            </p:custDataLst>
          </p:nvPr>
        </p:nvCxnSpPr>
        <p:spPr>
          <a:xfrm>
            <a:off x="3166534" y="4608513"/>
            <a:ext cx="7912100"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26" name="任意多边形 25"/>
          <p:cNvSpPr/>
          <p:nvPr>
            <p:custDataLst>
              <p:tags r:id="rId14"/>
            </p:custDataLst>
          </p:nvPr>
        </p:nvSpPr>
        <p:spPr>
          <a:xfrm>
            <a:off x="2224618" y="4772026"/>
            <a:ext cx="501649" cy="454025"/>
          </a:xfrm>
          <a:custGeom>
            <a:avLst/>
            <a:gdLst>
              <a:gd name="connsiteX0" fmla="*/ 167526 w 335051"/>
              <a:gd name="connsiteY0" fmla="*/ 0 h 404441"/>
              <a:gd name="connsiteX1" fmla="*/ 285984 w 335051"/>
              <a:gd name="connsiteY1" fmla="*/ 49067 h 404441"/>
              <a:gd name="connsiteX2" fmla="*/ 285984 w 335051"/>
              <a:gd name="connsiteY2" fmla="*/ 285983 h 404441"/>
              <a:gd name="connsiteX3" fmla="*/ 167526 w 335051"/>
              <a:gd name="connsiteY3" fmla="*/ 404441 h 404441"/>
              <a:gd name="connsiteX4" fmla="*/ 49068 w 335051"/>
              <a:gd name="connsiteY4" fmla="*/ 285983 h 404441"/>
              <a:gd name="connsiteX5" fmla="*/ 49068 w 335051"/>
              <a:gd name="connsiteY5" fmla="*/ 49067 h 404441"/>
              <a:gd name="connsiteX6" fmla="*/ 167526 w 335051"/>
              <a:gd name="connsiteY6" fmla="*/ 0 h 40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5051" h="404441">
                <a:moveTo>
                  <a:pt x="167526" y="0"/>
                </a:moveTo>
                <a:cubicBezTo>
                  <a:pt x="210400" y="0"/>
                  <a:pt x="253273" y="16355"/>
                  <a:pt x="285984" y="49067"/>
                </a:cubicBezTo>
                <a:cubicBezTo>
                  <a:pt x="351407" y="114490"/>
                  <a:pt x="351407" y="220560"/>
                  <a:pt x="285984" y="285983"/>
                </a:cubicBezTo>
                <a:lnTo>
                  <a:pt x="167526" y="404441"/>
                </a:lnTo>
                <a:lnTo>
                  <a:pt x="49068" y="285983"/>
                </a:lnTo>
                <a:cubicBezTo>
                  <a:pt x="-16355" y="220560"/>
                  <a:pt x="-16355" y="114490"/>
                  <a:pt x="49068" y="49067"/>
                </a:cubicBezTo>
                <a:cubicBezTo>
                  <a:pt x="81780" y="16355"/>
                  <a:pt x="124653" y="0"/>
                  <a:pt x="16752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2400" b="1" dirty="0">
                <a:solidFill>
                  <a:srgbClr val="FFFFFF"/>
                </a:solidFill>
                <a:latin typeface="+mj-lt"/>
              </a:rPr>
              <a:t>6</a:t>
            </a:r>
            <a:endParaRPr lang="zh-CN" altLang="en-US" sz="2400" b="1" dirty="0">
              <a:solidFill>
                <a:srgbClr val="FFFFFF"/>
              </a:solidFill>
              <a:latin typeface="+mj-lt"/>
            </a:endParaRPr>
          </a:p>
        </p:txBody>
      </p:sp>
      <p:cxnSp>
        <p:nvCxnSpPr>
          <p:cNvPr id="27" name="直接连接符 26"/>
          <p:cNvCxnSpPr/>
          <p:nvPr>
            <p:custDataLst>
              <p:tags r:id="rId15"/>
            </p:custDataLst>
          </p:nvPr>
        </p:nvCxnSpPr>
        <p:spPr>
          <a:xfrm>
            <a:off x="2474385" y="5226050"/>
            <a:ext cx="8604249" cy="0"/>
          </a:xfrm>
          <a:prstGeom prst="line">
            <a:avLst/>
          </a:prstGeom>
          <a:ln w="12700">
            <a:solidFill>
              <a:schemeClr val="accent1"/>
            </a:solidFill>
            <a:prstDash val="dash"/>
          </a:ln>
          <a:effectLst>
            <a:outerShdw blurRad="38100" dist="38100" dir="2700000" algn="tl" rotWithShape="0">
              <a:schemeClr val="bg1">
                <a:lumMod val="85000"/>
                <a:alpha val="40000"/>
              </a:schemeClr>
            </a:outerShdw>
          </a:effectLst>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16"/>
            </p:custDataLst>
          </p:nvPr>
        </p:nvSpPr>
        <p:spPr>
          <a:xfrm>
            <a:off x="6233585" y="1716088"/>
            <a:ext cx="5219700" cy="368300"/>
          </a:xfrm>
          <a:prstGeom prst="rect">
            <a:avLst/>
          </a:prstGeom>
          <a:noFill/>
        </p:spPr>
        <p:txBody>
          <a:bodyPr>
            <a:noAutofit/>
          </a:bodyPr>
          <a:lstStyle/>
          <a:p>
            <a:pPr>
              <a:defRPr/>
            </a:pPr>
            <a:r>
              <a:rPr lang="da-DK" altLang="zh-CN" sz="2000" b="1" kern="0" dirty="0">
                <a:solidFill>
                  <a:schemeClr val="accent1"/>
                </a:solidFill>
              </a:rPr>
              <a:t> About Lithuania</a:t>
            </a:r>
          </a:p>
        </p:txBody>
      </p:sp>
      <p:sp>
        <p:nvSpPr>
          <p:cNvPr id="35" name="文本框 34"/>
          <p:cNvSpPr txBox="1"/>
          <p:nvPr>
            <p:custDataLst>
              <p:tags r:id="rId17"/>
            </p:custDataLst>
          </p:nvPr>
        </p:nvSpPr>
        <p:spPr>
          <a:xfrm>
            <a:off x="5528734" y="2301875"/>
            <a:ext cx="5549900" cy="368300"/>
          </a:xfrm>
          <a:prstGeom prst="rect">
            <a:avLst/>
          </a:prstGeom>
          <a:noFill/>
        </p:spPr>
        <p:txBody>
          <a:bodyPr>
            <a:normAutofit lnSpcReduction="10000"/>
          </a:bodyPr>
          <a:lstStyle/>
          <a:p>
            <a:r>
              <a:rPr lang="en-US" altLang="zh-CN" sz="2000" b="1" dirty="0">
                <a:solidFill>
                  <a:schemeClr val="accent1"/>
                </a:solidFill>
              </a:rPr>
              <a:t> HE in Lithuania</a:t>
            </a:r>
          </a:p>
        </p:txBody>
      </p:sp>
      <p:sp>
        <p:nvSpPr>
          <p:cNvPr id="37" name="文本框 36"/>
          <p:cNvSpPr txBox="1"/>
          <p:nvPr>
            <p:custDataLst>
              <p:tags r:id="rId18"/>
            </p:custDataLst>
          </p:nvPr>
        </p:nvSpPr>
        <p:spPr>
          <a:xfrm>
            <a:off x="4121151" y="3536950"/>
            <a:ext cx="6957483" cy="368300"/>
          </a:xfrm>
          <a:prstGeom prst="rect">
            <a:avLst/>
          </a:prstGeom>
          <a:noFill/>
        </p:spPr>
        <p:txBody>
          <a:bodyPr>
            <a:normAutofit lnSpcReduction="10000"/>
          </a:bodyPr>
          <a:lstStyle/>
          <a:p>
            <a:r>
              <a:rPr lang="en-US" altLang="zh-CN" sz="2000" b="1" dirty="0">
                <a:solidFill>
                  <a:schemeClr val="accent1"/>
                </a:solidFill>
              </a:rPr>
              <a:t> Services provided by LieDM </a:t>
            </a:r>
          </a:p>
        </p:txBody>
      </p:sp>
      <p:sp>
        <p:nvSpPr>
          <p:cNvPr id="38" name="文本框 37"/>
          <p:cNvSpPr txBox="1"/>
          <p:nvPr>
            <p:custDataLst>
              <p:tags r:id="rId19"/>
            </p:custDataLst>
          </p:nvPr>
        </p:nvSpPr>
        <p:spPr>
          <a:xfrm>
            <a:off x="3416300" y="4152900"/>
            <a:ext cx="7662333" cy="369888"/>
          </a:xfrm>
          <a:prstGeom prst="rect">
            <a:avLst/>
          </a:prstGeom>
          <a:noFill/>
        </p:spPr>
        <p:txBody>
          <a:bodyPr>
            <a:normAutofit lnSpcReduction="10000"/>
          </a:bodyPr>
          <a:lstStyle/>
          <a:p>
            <a:r>
              <a:rPr lang="en-US" altLang="zh-CN" sz="2000" b="1" dirty="0">
                <a:solidFill>
                  <a:schemeClr val="accent1"/>
                </a:solidFill>
              </a:rPr>
              <a:t> The application of ICT in Higher Education</a:t>
            </a:r>
          </a:p>
        </p:txBody>
      </p:sp>
      <p:sp>
        <p:nvSpPr>
          <p:cNvPr id="39" name="文本框 38"/>
          <p:cNvSpPr txBox="1"/>
          <p:nvPr>
            <p:custDataLst>
              <p:tags r:id="rId20"/>
            </p:custDataLst>
          </p:nvPr>
        </p:nvSpPr>
        <p:spPr>
          <a:xfrm>
            <a:off x="2713567" y="4813300"/>
            <a:ext cx="8365067" cy="369888"/>
          </a:xfrm>
          <a:prstGeom prst="rect">
            <a:avLst/>
          </a:prstGeom>
          <a:noFill/>
        </p:spPr>
        <p:txBody>
          <a:bodyPr>
            <a:noAutofit/>
          </a:bodyPr>
          <a:lstStyle/>
          <a:p>
            <a:r>
              <a:rPr lang="en-US" altLang="zh-CN" sz="2000" b="1" dirty="0">
                <a:solidFill>
                  <a:schemeClr val="accent1"/>
                </a:solidFill>
              </a:rPr>
              <a:t> Final Quiz</a:t>
            </a:r>
          </a:p>
        </p:txBody>
      </p:sp>
      <p:sp>
        <p:nvSpPr>
          <p:cNvPr id="3" name="矩形 2"/>
          <p:cNvSpPr/>
          <p:nvPr/>
        </p:nvSpPr>
        <p:spPr>
          <a:xfrm>
            <a:off x="1728652" y="5809704"/>
            <a:ext cx="5047857" cy="384721"/>
          </a:xfrm>
          <a:prstGeom prst="rect">
            <a:avLst/>
          </a:prstGeom>
        </p:spPr>
        <p:txBody>
          <a:bodyPr wrap="none">
            <a:spAutoFit/>
          </a:bodyPr>
          <a:lstStyle/>
          <a:p>
            <a:r>
              <a:rPr lang="en-US" altLang="zh-CN">
                <a:solidFill>
                  <a:schemeClr val="accent1">
                    <a:lumMod val="60000"/>
                    <a:lumOff val="40000"/>
                  </a:schemeClr>
                </a:solidFill>
              </a:rPr>
              <a:t>Please select the part which you are interested in</a:t>
            </a:r>
          </a:p>
        </p:txBody>
      </p:sp>
      <p:sp>
        <p:nvSpPr>
          <p:cNvPr id="28" name="文本框 36">
            <a:extLst>
              <a:ext uri="{FF2B5EF4-FFF2-40B4-BE49-F238E27FC236}">
                <a16:creationId xmlns:a16="http://schemas.microsoft.com/office/drawing/2014/main" id="{E0F552B5-E7A1-8840-ABFD-64D5CAC72C65}"/>
              </a:ext>
            </a:extLst>
          </p:cNvPr>
          <p:cNvSpPr txBox="1"/>
          <p:nvPr>
            <p:custDataLst>
              <p:tags r:id="rId21"/>
            </p:custDataLst>
          </p:nvPr>
        </p:nvSpPr>
        <p:spPr>
          <a:xfrm>
            <a:off x="4968904" y="2927289"/>
            <a:ext cx="6957483" cy="368300"/>
          </a:xfrm>
          <a:prstGeom prst="rect">
            <a:avLst/>
          </a:prstGeom>
          <a:noFill/>
        </p:spPr>
        <p:txBody>
          <a:bodyPr>
            <a:normAutofit lnSpcReduction="10000"/>
          </a:bodyPr>
          <a:lstStyle/>
          <a:p>
            <a:r>
              <a:rPr lang="en-US" altLang="zh-CN" sz="2000" b="1" dirty="0">
                <a:solidFill>
                  <a:schemeClr val="accent1"/>
                </a:solidFill>
              </a:rPr>
              <a:t>Coordination of ICT development</a:t>
            </a:r>
          </a:p>
        </p:txBody>
      </p:sp>
      <p:sp>
        <p:nvSpPr>
          <p:cNvPr id="2" name="Slide Number Placeholder 1">
            <a:extLst>
              <a:ext uri="{FF2B5EF4-FFF2-40B4-BE49-F238E27FC236}">
                <a16:creationId xmlns:a16="http://schemas.microsoft.com/office/drawing/2014/main" id="{FC603405-8D92-6E46-94DA-D853F3E201A5}"/>
              </a:ext>
            </a:extLst>
          </p:cNvPr>
          <p:cNvSpPr>
            <a:spLocks noGrp="1"/>
          </p:cNvSpPr>
          <p:nvPr>
            <p:ph type="sldNum" sz="quarter" idx="12"/>
          </p:nvPr>
        </p:nvSpPr>
        <p:spPr/>
        <p:txBody>
          <a:bodyPr/>
          <a:lstStyle/>
          <a:p>
            <a:fld id="{A65DE875-0EE0-344C-801D-59444C92D02A}" type="slidenum">
              <a:rPr lang="en-US" smtClean="0"/>
              <a:t>3</a:t>
            </a:fld>
            <a:endParaRPr lang="en-US"/>
          </a:p>
        </p:txBody>
      </p:sp>
    </p:spTree>
    <p:custDataLst>
      <p:tags r:id="rId1"/>
    </p:custDataLst>
    <p:extLst>
      <p:ext uri="{BB962C8B-B14F-4D97-AF65-F5344CB8AC3E}">
        <p14:creationId xmlns:p14="http://schemas.microsoft.com/office/powerpoint/2010/main" val="37266572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MH_SubTitle_2"/>
          <p:cNvSpPr/>
          <p:nvPr>
            <p:custDataLst>
              <p:tags r:id="rId2"/>
            </p:custDataLst>
          </p:nvPr>
        </p:nvSpPr>
        <p:spPr>
          <a:xfrm>
            <a:off x="1164940" y="885173"/>
            <a:ext cx="9497214" cy="1112496"/>
          </a:xfrm>
          <a:prstGeom prst="rect">
            <a:avLst/>
          </a:prstGeom>
        </p:spPr>
        <p:txBody>
          <a:bodyPr anchor="ctr">
            <a:noAutofit/>
          </a:bodyPr>
          <a:lstStyle/>
          <a:p>
            <a:pPr>
              <a:defRPr/>
            </a:pPr>
            <a:r>
              <a:rPr lang="en-US" altLang="zh-CN" sz="3600" dirty="0">
                <a:gradFill>
                  <a:gsLst>
                    <a:gs pos="0">
                      <a:schemeClr val="accent1"/>
                    </a:gs>
                    <a:gs pos="100000">
                      <a:schemeClr val="accent2"/>
                    </a:gs>
                  </a:gsLst>
                  <a:lin ang="10800000" scaled="0"/>
                </a:gradFill>
              </a:rPr>
              <a:t>First known record of the name – 9</a:t>
            </a:r>
            <a:r>
              <a:rPr lang="en-US" altLang="zh-CN" sz="3600" baseline="30000" dirty="0">
                <a:gradFill>
                  <a:gsLst>
                    <a:gs pos="0">
                      <a:schemeClr val="accent1"/>
                    </a:gs>
                    <a:gs pos="100000">
                      <a:schemeClr val="accent2"/>
                    </a:gs>
                  </a:gsLst>
                  <a:lin ang="10800000" scaled="0"/>
                </a:gradFill>
              </a:rPr>
              <a:t>th</a:t>
            </a:r>
            <a:r>
              <a:rPr lang="en-US" altLang="zh-CN" sz="3600" dirty="0">
                <a:gradFill>
                  <a:gsLst>
                    <a:gs pos="0">
                      <a:schemeClr val="accent1"/>
                    </a:gs>
                    <a:gs pos="100000">
                      <a:schemeClr val="accent2"/>
                    </a:gs>
                  </a:gsLst>
                  <a:lin ang="10800000" scaled="0"/>
                </a:gradFill>
              </a:rPr>
              <a:t> March 1009</a:t>
            </a:r>
          </a:p>
        </p:txBody>
      </p:sp>
      <p:sp>
        <p:nvSpPr>
          <p:cNvPr id="2" name="MH_PageTitle"/>
          <p:cNvSpPr>
            <a:spLocks noGrp="1"/>
          </p:cNvSpPr>
          <p:nvPr>
            <p:ph type="title"/>
            <p:custDataLst>
              <p:tags r:id="rId3"/>
            </p:custDataLst>
          </p:nvPr>
        </p:nvSpPr>
        <p:spPr/>
        <p:txBody>
          <a:bodyPr/>
          <a:lstStyle/>
          <a:p>
            <a:r>
              <a:rPr lang="lt-LT" altLang="zh-CN" dirty="0"/>
              <a:t>Lithuania</a:t>
            </a:r>
            <a:endParaRPr lang="zh-CN" altLang="en-US" dirty="0"/>
          </a:p>
        </p:txBody>
      </p:sp>
      <p:pic>
        <p:nvPicPr>
          <p:cNvPr id="7" name="Turinio vietos rezervavimo ženklas 4">
            <a:extLst>
              <a:ext uri="{FF2B5EF4-FFF2-40B4-BE49-F238E27FC236}">
                <a16:creationId xmlns:a16="http://schemas.microsoft.com/office/drawing/2014/main" id="{40AA6F9E-A253-D940-84E4-25D96C0122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4940" y="1997669"/>
            <a:ext cx="8574088" cy="45156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Rounded Rectangle 7">
            <a:extLst>
              <a:ext uri="{FF2B5EF4-FFF2-40B4-BE49-F238E27FC236}">
                <a16:creationId xmlns:a16="http://schemas.microsoft.com/office/drawing/2014/main" id="{6D687599-CF52-5D47-9AAD-42308F235A54}"/>
              </a:ext>
            </a:extLst>
          </p:cNvPr>
          <p:cNvSpPr/>
          <p:nvPr/>
        </p:nvSpPr>
        <p:spPr>
          <a:xfrm>
            <a:off x="3775731" y="4360883"/>
            <a:ext cx="831328" cy="322604"/>
          </a:xfrm>
          <a:prstGeom prst="roundRect">
            <a:avLst/>
          </a:prstGeom>
          <a:noFill/>
          <a:ln w="28575">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lIns="91434" tIns="45718" rIns="91434" bIns="45718" rtlCol="0" anchor="ctr"/>
          <a:lstStyle/>
          <a:p>
            <a:pPr algn="ctr"/>
            <a:endParaRPr lang="en-US"/>
          </a:p>
        </p:txBody>
      </p:sp>
      <p:sp>
        <p:nvSpPr>
          <p:cNvPr id="3" name="Slide Number Placeholder 2">
            <a:extLst>
              <a:ext uri="{FF2B5EF4-FFF2-40B4-BE49-F238E27FC236}">
                <a16:creationId xmlns:a16="http://schemas.microsoft.com/office/drawing/2014/main" id="{C0858EC2-ABB4-0042-854F-F9AF53F238E5}"/>
              </a:ext>
            </a:extLst>
          </p:cNvPr>
          <p:cNvSpPr>
            <a:spLocks noGrp="1"/>
          </p:cNvSpPr>
          <p:nvPr>
            <p:ph type="sldNum" sz="quarter" idx="12"/>
          </p:nvPr>
        </p:nvSpPr>
        <p:spPr/>
        <p:txBody>
          <a:bodyPr/>
          <a:lstStyle/>
          <a:p>
            <a:fld id="{A65DE875-0EE0-344C-801D-59444C92D02A}" type="slidenum">
              <a:rPr lang="en-US" smtClean="0"/>
              <a:t>4</a:t>
            </a:fld>
            <a:endParaRPr lang="en-US"/>
          </a:p>
        </p:txBody>
      </p:sp>
    </p:spTree>
    <p:custDataLst>
      <p:tags r:id="rId1"/>
    </p:custDataLst>
    <p:extLst>
      <p:ext uri="{BB962C8B-B14F-4D97-AF65-F5344CB8AC3E}">
        <p14:creationId xmlns:p14="http://schemas.microsoft.com/office/powerpoint/2010/main" val="11150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1EC51F9-137C-4190-8BD0-136BD8B74198}"/>
              </a:ext>
            </a:extLst>
          </p:cNvPr>
          <p:cNvSpPr>
            <a:spLocks noGrp="1"/>
          </p:cNvSpPr>
          <p:nvPr>
            <p:ph type="title"/>
          </p:nvPr>
        </p:nvSpPr>
        <p:spPr/>
        <p:txBody>
          <a:bodyPr/>
          <a:lstStyle/>
          <a:p>
            <a:r>
              <a:rPr lang="lt-LT" dirty="0"/>
              <a:t>Lithuania</a:t>
            </a:r>
          </a:p>
        </p:txBody>
      </p:sp>
      <p:sp>
        <p:nvSpPr>
          <p:cNvPr id="5" name="Slide Number Placeholder 4">
            <a:extLst>
              <a:ext uri="{FF2B5EF4-FFF2-40B4-BE49-F238E27FC236}">
                <a16:creationId xmlns:a16="http://schemas.microsoft.com/office/drawing/2014/main" id="{0240FB7B-FD5E-9947-BC10-31B93EB59E81}"/>
              </a:ext>
            </a:extLst>
          </p:cNvPr>
          <p:cNvSpPr>
            <a:spLocks noGrp="1"/>
          </p:cNvSpPr>
          <p:nvPr>
            <p:ph type="sldNum" sz="quarter" idx="12"/>
          </p:nvPr>
        </p:nvSpPr>
        <p:spPr/>
        <p:txBody>
          <a:bodyPr/>
          <a:lstStyle/>
          <a:p>
            <a:fld id="{A65DE875-0EE0-344C-801D-59444C92D02A}" type="slidenum">
              <a:rPr lang="en-US" smtClean="0"/>
              <a:t>5</a:t>
            </a:fld>
            <a:endParaRPr lang="en-US"/>
          </a:p>
        </p:txBody>
      </p:sp>
      <p:sp>
        <p:nvSpPr>
          <p:cNvPr id="6" name="TextBox 5">
            <a:extLst>
              <a:ext uri="{FF2B5EF4-FFF2-40B4-BE49-F238E27FC236}">
                <a16:creationId xmlns:a16="http://schemas.microsoft.com/office/drawing/2014/main" id="{3903831A-D0CB-724C-BEE8-177A9DEB7228}"/>
              </a:ext>
            </a:extLst>
          </p:cNvPr>
          <p:cNvSpPr txBox="1"/>
          <p:nvPr/>
        </p:nvSpPr>
        <p:spPr>
          <a:xfrm>
            <a:off x="1080139" y="6146802"/>
            <a:ext cx="5314275" cy="450764"/>
          </a:xfrm>
          <a:prstGeom prst="rect">
            <a:avLst/>
          </a:prstGeom>
          <a:noFill/>
        </p:spPr>
        <p:txBody>
          <a:bodyPr wrap="none" rtlCol="0">
            <a:spAutoFit/>
          </a:bodyPr>
          <a:lstStyle/>
          <a:p>
            <a:pPr>
              <a:lnSpc>
                <a:spcPct val="130000"/>
              </a:lnSpc>
            </a:pPr>
            <a:r>
              <a:rPr lang="en-US" sz="2000" dirty="0">
                <a:latin typeface="Arial" panose="020B0604020202020204" pitchFamily="34" charset="0"/>
                <a:ea typeface="微软雅黑" panose="020B0503020204020204" pitchFamily="34" charset="-122"/>
                <a:hlinkClick r:id="rId5"/>
              </a:rPr>
              <a:t>https://youtube.com/watch?v=Pk9GftvW5TM</a:t>
            </a:r>
            <a:r>
              <a:rPr lang="en-US" sz="2000" dirty="0">
                <a:latin typeface="Arial" panose="020B0604020202020204" pitchFamily="34" charset="0"/>
                <a:ea typeface="微软雅黑" panose="020B0503020204020204" pitchFamily="34" charset="-122"/>
              </a:rPr>
              <a:t> </a:t>
            </a:r>
          </a:p>
        </p:txBody>
      </p:sp>
      <p:pic>
        <p:nvPicPr>
          <p:cNvPr id="7" name="History_of_Lithuania">
            <a:hlinkClick r:id="" action="ppaction://media"/>
            <a:extLst>
              <a:ext uri="{FF2B5EF4-FFF2-40B4-BE49-F238E27FC236}">
                <a16:creationId xmlns:a16="http://schemas.microsoft.com/office/drawing/2014/main" id="{EABE376F-865D-1F43-B3E4-332ABA8B009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3174" r="2666"/>
          <a:stretch/>
        </p:blipFill>
        <p:spPr>
          <a:xfrm>
            <a:off x="1114705" y="1067890"/>
            <a:ext cx="8443604" cy="5045043"/>
          </a:xfrm>
          <a:prstGeom prst="rect">
            <a:avLst/>
          </a:prstGeom>
        </p:spPr>
      </p:pic>
    </p:spTree>
    <p:extLst>
      <p:ext uri="{BB962C8B-B14F-4D97-AF65-F5344CB8AC3E}">
        <p14:creationId xmlns:p14="http://schemas.microsoft.com/office/powerpoint/2010/main" val="900264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a:xfrm>
            <a:off x="643467" y="2622901"/>
            <a:ext cx="10955866" cy="1737431"/>
          </a:xfrm>
        </p:spPr>
        <p:txBody>
          <a:bodyPr>
            <a:noAutofit/>
          </a:bodyPr>
          <a:lstStyle/>
          <a:p>
            <a:pPr marL="0" indent="0" algn="ctr">
              <a:buSzPct val="100000"/>
              <a:buNone/>
            </a:pPr>
            <a:r>
              <a:rPr lang="en-US" sz="5400" dirty="0">
                <a:latin typeface="+mn-lt"/>
              </a:rPr>
              <a:t> Population 2017 estimate 2,8 </a:t>
            </a:r>
            <a:r>
              <a:rPr lang="en-US" sz="5400" dirty="0" err="1">
                <a:latin typeface="+mn-lt"/>
              </a:rPr>
              <a:t>Mln</a:t>
            </a:r>
            <a:endParaRPr lang="en-US" sz="5400" dirty="0">
              <a:latin typeface="+mn-lt"/>
            </a:endParaRPr>
          </a:p>
        </p:txBody>
      </p:sp>
      <p:sp>
        <p:nvSpPr>
          <p:cNvPr id="4" name="Slide Number Placeholder 3">
            <a:extLst>
              <a:ext uri="{FF2B5EF4-FFF2-40B4-BE49-F238E27FC236}">
                <a16:creationId xmlns:a16="http://schemas.microsoft.com/office/drawing/2014/main" id="{909B5EBC-3162-FA4F-892F-B23CB8B0B176}"/>
              </a:ext>
            </a:extLst>
          </p:cNvPr>
          <p:cNvSpPr>
            <a:spLocks noGrp="1"/>
          </p:cNvSpPr>
          <p:nvPr>
            <p:ph type="sldNum" sz="quarter" idx="12"/>
          </p:nvPr>
        </p:nvSpPr>
        <p:spPr/>
        <p:txBody>
          <a:bodyPr/>
          <a:lstStyle/>
          <a:p>
            <a:fld id="{A65DE875-0EE0-344C-801D-59444C92D02A}" type="slidenum">
              <a:rPr lang="en-US" smtClean="0"/>
              <a:t>6</a:t>
            </a:fld>
            <a:endParaRPr lang="en-US"/>
          </a:p>
        </p:txBody>
      </p:sp>
      <p:sp>
        <p:nvSpPr>
          <p:cNvPr id="6" name="Pavadinimas 1">
            <a:extLst>
              <a:ext uri="{FF2B5EF4-FFF2-40B4-BE49-F238E27FC236}">
                <a16:creationId xmlns:a16="http://schemas.microsoft.com/office/drawing/2014/main" id="{E51546D9-A061-4D93-A603-6D54E0477D0C}"/>
              </a:ext>
            </a:extLst>
          </p:cNvPr>
          <p:cNvSpPr txBox="1">
            <a:spLocks/>
          </p:cNvSpPr>
          <p:nvPr/>
        </p:nvSpPr>
        <p:spPr>
          <a:xfrm>
            <a:off x="1114705" y="243840"/>
            <a:ext cx="9665980" cy="5573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a:lstStyle>
          <a:p>
            <a:r>
              <a:rPr lang="en-US" altLang="zh-CN"/>
              <a:t>Nowadays</a:t>
            </a:r>
            <a:r>
              <a:rPr lang="lt-LT" altLang="zh-CN"/>
              <a:t> Lithuania</a:t>
            </a:r>
            <a:endParaRPr lang="lt-LT" altLang="zh-CN" dirty="0"/>
          </a:p>
        </p:txBody>
      </p:sp>
    </p:spTree>
    <p:extLst>
      <p:ext uri="{BB962C8B-B14F-4D97-AF65-F5344CB8AC3E}">
        <p14:creationId xmlns:p14="http://schemas.microsoft.com/office/powerpoint/2010/main" val="36347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a:xfrm>
            <a:off x="643467" y="2622901"/>
            <a:ext cx="10955866" cy="1737431"/>
          </a:xfrm>
        </p:spPr>
        <p:txBody>
          <a:bodyPr>
            <a:noAutofit/>
          </a:bodyPr>
          <a:lstStyle/>
          <a:p>
            <a:pPr marL="0" indent="0" algn="ctr">
              <a:buSzPct val="100000"/>
              <a:buNone/>
            </a:pPr>
            <a:r>
              <a:rPr lang="en-US" sz="5400" dirty="0">
                <a:latin typeface="+mn-lt"/>
              </a:rPr>
              <a:t> </a:t>
            </a:r>
            <a:r>
              <a:rPr lang="en-US" altLang="zh-CN" sz="5400" dirty="0">
                <a:latin typeface="+mn-lt"/>
              </a:rPr>
              <a:t>Total Area - 65,300 km</a:t>
            </a:r>
            <a:r>
              <a:rPr lang="en-US" altLang="zh-CN" sz="5400" baseline="30000" dirty="0">
                <a:latin typeface="+mn-lt"/>
              </a:rPr>
              <a:t>2</a:t>
            </a:r>
            <a:r>
              <a:rPr lang="en-US" altLang="zh-CN" sz="5400" dirty="0">
                <a:latin typeface="+mn-lt"/>
              </a:rPr>
              <a:t> </a:t>
            </a:r>
          </a:p>
        </p:txBody>
      </p:sp>
      <p:sp>
        <p:nvSpPr>
          <p:cNvPr id="4" name="Slide Number Placeholder 3">
            <a:extLst>
              <a:ext uri="{FF2B5EF4-FFF2-40B4-BE49-F238E27FC236}">
                <a16:creationId xmlns:a16="http://schemas.microsoft.com/office/drawing/2014/main" id="{909B5EBC-3162-FA4F-892F-B23CB8B0B176}"/>
              </a:ext>
            </a:extLst>
          </p:cNvPr>
          <p:cNvSpPr>
            <a:spLocks noGrp="1"/>
          </p:cNvSpPr>
          <p:nvPr>
            <p:ph type="sldNum" sz="quarter" idx="12"/>
          </p:nvPr>
        </p:nvSpPr>
        <p:spPr/>
        <p:txBody>
          <a:bodyPr/>
          <a:lstStyle/>
          <a:p>
            <a:fld id="{A65DE875-0EE0-344C-801D-59444C92D02A}" type="slidenum">
              <a:rPr lang="en-US" smtClean="0"/>
              <a:t>7</a:t>
            </a:fld>
            <a:endParaRPr lang="en-US"/>
          </a:p>
        </p:txBody>
      </p:sp>
      <p:sp>
        <p:nvSpPr>
          <p:cNvPr id="6" name="Pavadinimas 1">
            <a:extLst>
              <a:ext uri="{FF2B5EF4-FFF2-40B4-BE49-F238E27FC236}">
                <a16:creationId xmlns:a16="http://schemas.microsoft.com/office/drawing/2014/main" id="{E51546D9-A061-4D93-A603-6D54E0477D0C}"/>
              </a:ext>
            </a:extLst>
          </p:cNvPr>
          <p:cNvSpPr txBox="1">
            <a:spLocks/>
          </p:cNvSpPr>
          <p:nvPr/>
        </p:nvSpPr>
        <p:spPr>
          <a:xfrm>
            <a:off x="1114705" y="243840"/>
            <a:ext cx="9665980" cy="5573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a:lstStyle>
          <a:p>
            <a:r>
              <a:rPr lang="en-US" altLang="zh-CN"/>
              <a:t>Nowadays</a:t>
            </a:r>
            <a:r>
              <a:rPr lang="lt-LT" altLang="zh-CN"/>
              <a:t> Lithuania</a:t>
            </a:r>
            <a:endParaRPr lang="lt-LT" altLang="zh-CN" dirty="0"/>
          </a:p>
        </p:txBody>
      </p:sp>
    </p:spTree>
    <p:extLst>
      <p:ext uri="{BB962C8B-B14F-4D97-AF65-F5344CB8AC3E}">
        <p14:creationId xmlns:p14="http://schemas.microsoft.com/office/powerpoint/2010/main" val="322368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a:xfrm>
            <a:off x="643467" y="2622901"/>
            <a:ext cx="10955866" cy="1737431"/>
          </a:xfrm>
        </p:spPr>
        <p:txBody>
          <a:bodyPr>
            <a:noAutofit/>
          </a:bodyPr>
          <a:lstStyle/>
          <a:p>
            <a:pPr marL="0" indent="0" algn="ctr">
              <a:buSzPct val="100000"/>
              <a:buNone/>
            </a:pPr>
            <a:r>
              <a:rPr lang="en-US" sz="5400" dirty="0">
                <a:latin typeface="+mn-lt"/>
              </a:rPr>
              <a:t> </a:t>
            </a:r>
            <a:r>
              <a:rPr lang="en-US" altLang="zh-CN" sz="5400" dirty="0">
                <a:latin typeface="+mn-lt"/>
              </a:rPr>
              <a:t>The official language - Lithuanian </a:t>
            </a:r>
          </a:p>
        </p:txBody>
      </p:sp>
      <p:sp>
        <p:nvSpPr>
          <p:cNvPr id="4" name="Slide Number Placeholder 3">
            <a:extLst>
              <a:ext uri="{FF2B5EF4-FFF2-40B4-BE49-F238E27FC236}">
                <a16:creationId xmlns:a16="http://schemas.microsoft.com/office/drawing/2014/main" id="{909B5EBC-3162-FA4F-892F-B23CB8B0B176}"/>
              </a:ext>
            </a:extLst>
          </p:cNvPr>
          <p:cNvSpPr>
            <a:spLocks noGrp="1"/>
          </p:cNvSpPr>
          <p:nvPr>
            <p:ph type="sldNum" sz="quarter" idx="12"/>
          </p:nvPr>
        </p:nvSpPr>
        <p:spPr/>
        <p:txBody>
          <a:bodyPr/>
          <a:lstStyle/>
          <a:p>
            <a:fld id="{A65DE875-0EE0-344C-801D-59444C92D02A}" type="slidenum">
              <a:rPr lang="en-US" smtClean="0"/>
              <a:t>8</a:t>
            </a:fld>
            <a:endParaRPr lang="en-US"/>
          </a:p>
        </p:txBody>
      </p:sp>
      <p:sp>
        <p:nvSpPr>
          <p:cNvPr id="6" name="Pavadinimas 1">
            <a:extLst>
              <a:ext uri="{FF2B5EF4-FFF2-40B4-BE49-F238E27FC236}">
                <a16:creationId xmlns:a16="http://schemas.microsoft.com/office/drawing/2014/main" id="{E51546D9-A061-4D93-A603-6D54E0477D0C}"/>
              </a:ext>
            </a:extLst>
          </p:cNvPr>
          <p:cNvSpPr txBox="1">
            <a:spLocks/>
          </p:cNvSpPr>
          <p:nvPr/>
        </p:nvSpPr>
        <p:spPr>
          <a:xfrm>
            <a:off x="1114705" y="243840"/>
            <a:ext cx="9665980" cy="5573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a:lstStyle>
          <a:p>
            <a:r>
              <a:rPr lang="en-US" altLang="zh-CN"/>
              <a:t>Nowadays</a:t>
            </a:r>
            <a:r>
              <a:rPr lang="lt-LT" altLang="zh-CN"/>
              <a:t> Lithuania</a:t>
            </a:r>
            <a:endParaRPr lang="lt-LT" altLang="zh-CN" dirty="0"/>
          </a:p>
        </p:txBody>
      </p:sp>
    </p:spTree>
    <p:extLst>
      <p:ext uri="{BB962C8B-B14F-4D97-AF65-F5344CB8AC3E}">
        <p14:creationId xmlns:p14="http://schemas.microsoft.com/office/powerpoint/2010/main" val="326904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E647979-FE0D-43DC-9B3D-FBDED2FD1C61}"/>
              </a:ext>
            </a:extLst>
          </p:cNvPr>
          <p:cNvSpPr>
            <a:spLocks noGrp="1"/>
          </p:cNvSpPr>
          <p:nvPr>
            <p:ph type="title"/>
          </p:nvPr>
        </p:nvSpPr>
        <p:spPr>
          <a:xfrm>
            <a:off x="838200" y="355186"/>
            <a:ext cx="10515600" cy="1325563"/>
          </a:xfrm>
        </p:spPr>
        <p:txBody>
          <a:bodyPr/>
          <a:lstStyle/>
          <a:p>
            <a:r>
              <a:rPr lang="en-US" dirty="0"/>
              <a:t>Nowadays</a:t>
            </a:r>
            <a:r>
              <a:rPr lang="lt-LT" dirty="0"/>
              <a:t> Lithuania</a:t>
            </a:r>
          </a:p>
        </p:txBody>
      </p:sp>
      <p:sp>
        <p:nvSpPr>
          <p:cNvPr id="3" name="Turinio vietos rezervavimo ženklas 2">
            <a:extLst>
              <a:ext uri="{FF2B5EF4-FFF2-40B4-BE49-F238E27FC236}">
                <a16:creationId xmlns:a16="http://schemas.microsoft.com/office/drawing/2014/main" id="{B62FD35F-BA97-4487-A9BD-5B859063C3C4}"/>
              </a:ext>
            </a:extLst>
          </p:cNvPr>
          <p:cNvSpPr>
            <a:spLocks noGrp="1"/>
          </p:cNvSpPr>
          <p:nvPr>
            <p:ph idx="1"/>
          </p:nvPr>
        </p:nvSpPr>
        <p:spPr>
          <a:xfrm>
            <a:off x="643467" y="2622901"/>
            <a:ext cx="10955866" cy="1737431"/>
          </a:xfrm>
        </p:spPr>
        <p:txBody>
          <a:bodyPr>
            <a:noAutofit/>
          </a:bodyPr>
          <a:lstStyle/>
          <a:p>
            <a:pPr marL="0" indent="0" algn="ctr">
              <a:buSzPct val="100000"/>
              <a:buNone/>
            </a:pPr>
            <a:r>
              <a:rPr lang="en-US" sz="4800" dirty="0"/>
              <a:t> </a:t>
            </a:r>
            <a:r>
              <a:rPr lang="en-US" altLang="zh-CN" sz="4800" dirty="0"/>
              <a:t>Most students in higher education institutions are Lithuanians</a:t>
            </a:r>
          </a:p>
        </p:txBody>
      </p:sp>
      <p:sp>
        <p:nvSpPr>
          <p:cNvPr id="4" name="Slide Number Placeholder 3">
            <a:extLst>
              <a:ext uri="{FF2B5EF4-FFF2-40B4-BE49-F238E27FC236}">
                <a16:creationId xmlns:a16="http://schemas.microsoft.com/office/drawing/2014/main" id="{909B5EBC-3162-FA4F-892F-B23CB8B0B176}"/>
              </a:ext>
            </a:extLst>
          </p:cNvPr>
          <p:cNvSpPr>
            <a:spLocks noGrp="1"/>
          </p:cNvSpPr>
          <p:nvPr>
            <p:ph type="sldNum" sz="quarter" idx="12"/>
          </p:nvPr>
        </p:nvSpPr>
        <p:spPr/>
        <p:txBody>
          <a:bodyPr/>
          <a:lstStyle/>
          <a:p>
            <a:fld id="{A65DE875-0EE0-344C-801D-59444C92D02A}" type="slidenum">
              <a:rPr lang="en-US" smtClean="0"/>
              <a:t>9</a:t>
            </a:fld>
            <a:endParaRPr lang="en-US"/>
          </a:p>
        </p:txBody>
      </p:sp>
      <p:sp>
        <p:nvSpPr>
          <p:cNvPr id="6" name="Pavadinimas 1">
            <a:extLst>
              <a:ext uri="{FF2B5EF4-FFF2-40B4-BE49-F238E27FC236}">
                <a16:creationId xmlns:a16="http://schemas.microsoft.com/office/drawing/2014/main" id="{E51546D9-A061-4D93-A603-6D54E0477D0C}"/>
              </a:ext>
            </a:extLst>
          </p:cNvPr>
          <p:cNvSpPr txBox="1">
            <a:spLocks/>
          </p:cNvSpPr>
          <p:nvPr/>
        </p:nvSpPr>
        <p:spPr>
          <a:xfrm>
            <a:off x="1114705" y="243840"/>
            <a:ext cx="9665980" cy="55734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2800" b="1" i="0" kern="1200" baseline="0">
                <a:solidFill>
                  <a:schemeClr val="bg1"/>
                </a:solidFill>
                <a:latin typeface="Arial Black" panose="020B0A04020102020204" pitchFamily="34" charset="0"/>
                <a:ea typeface="微软雅黑" panose="020B0503020204020204" pitchFamily="34" charset="-122"/>
                <a:cs typeface="+mj-cs"/>
              </a:defRPr>
            </a:lvl1pPr>
          </a:lstStyle>
          <a:p>
            <a:r>
              <a:rPr lang="en-US" altLang="zh-CN"/>
              <a:t>Nowadays</a:t>
            </a:r>
            <a:r>
              <a:rPr lang="lt-LT" altLang="zh-CN"/>
              <a:t> Lithuania</a:t>
            </a:r>
            <a:endParaRPr lang="lt-LT" altLang="zh-CN" dirty="0"/>
          </a:p>
        </p:txBody>
      </p:sp>
    </p:spTree>
    <p:extLst>
      <p:ext uri="{BB962C8B-B14F-4D97-AF65-F5344CB8AC3E}">
        <p14:creationId xmlns:p14="http://schemas.microsoft.com/office/powerpoint/2010/main" val="250045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
  <p:tag name="MH" val="20180629150354"/>
  <p:tag name="MH_LIBRARY" val="GRAPHIC"/>
</p:tagLst>
</file>

<file path=ppt/tags/tag10.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11"/>
</p:tagLst>
</file>

<file path=ppt/tags/tag11.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16"/>
</p:tagLst>
</file>

<file path=ppt/tags/tag12.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17"/>
</p:tagLst>
</file>

<file path=ppt/tags/tag13.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18"/>
</p:tagLst>
</file>

<file path=ppt/tags/tag14.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19"/>
</p:tagLst>
</file>

<file path=ppt/tags/tag15.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20"/>
</p:tagLst>
</file>

<file path=ppt/tags/tag16.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21"/>
</p:tagLst>
</file>

<file path=ppt/tags/tag17.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22"/>
</p:tagLst>
</file>

<file path=ppt/tags/tag18.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23"/>
</p:tagLst>
</file>

<file path=ppt/tags/tag19.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24"/>
</p:tagLst>
</file>

<file path=ppt/tags/tag2.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SubTitle"/>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25"/>
</p:tagLst>
</file>

<file path=ppt/tags/tag21.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Straight Connector 26"/>
</p:tagLst>
</file>

<file path=ppt/tags/tag22.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3"/>
</p:tagLst>
</file>

<file path=ppt/tags/tag23.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4"/>
</p:tagLst>
</file>

<file path=ppt/tags/tag24.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6"/>
</p:tagLst>
</file>

<file path=ppt/tags/tag25.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7"/>
</p:tagLst>
</file>

<file path=ppt/tags/tag26.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8"/>
</p:tagLst>
</file>

<file path=ppt/tags/tag27.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36"/>
</p:tagLst>
</file>

<file path=ppt/tags/tag28.xml><?xml version="1.0" encoding="utf-8"?>
<p:tagLst xmlns:a="http://schemas.openxmlformats.org/drawingml/2006/main" xmlns:r="http://schemas.openxmlformats.org/officeDocument/2006/relationships" xmlns:p="http://schemas.openxmlformats.org/presentationml/2006/main">
  <p:tag name="MH_TYPE" val="#NeiR#"/>
  <p:tag name="MH_NUMBER" val="2"/>
  <p:tag name="MH_CATEGORY" val="#BingLLB#"/>
  <p:tag name="MH_LAYOUT" val="SubTitle"/>
  <p:tag name="MH" val="20180629150354"/>
  <p:tag name="MH_LIBRARY" val="GRAPHIC"/>
</p:tagLst>
</file>

<file path=ppt/tags/tag29.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SubTitle"/>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Other"/>
  <p:tag name="MH_ORDER" val="1"/>
</p:tagLst>
</file>

<file path=ppt/tags/tag30.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PageTitle"/>
  <p:tag name="MH_ORDER" val="PageTitle"/>
</p:tagLst>
</file>

<file path=ppt/tags/tag31.xml><?xml version="1.0" encoding="utf-8"?>
<p:tagLst xmlns:a="http://schemas.openxmlformats.org/drawingml/2006/main" xmlns:r="http://schemas.openxmlformats.org/officeDocument/2006/relationships" xmlns:p="http://schemas.openxmlformats.org/presentationml/2006/main">
  <p:tag name="MH" val="20180630145042"/>
  <p:tag name="MH_LIBRARY" val="GRAPHIC"/>
  <p:tag name="MH_TYPE" val="SubTitle"/>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80630145042"/>
  <p:tag name="MH_LIBRARY" val="GRAPHIC"/>
  <p:tag name="MH_TYPE" val="Text"/>
  <p:tag name="MH_ORDER" val="1"/>
</p:tagLst>
</file>

<file path=ppt/tags/tag33.xml><?xml version="1.0" encoding="utf-8"?>
<p:tagLst xmlns:a="http://schemas.openxmlformats.org/drawingml/2006/main" xmlns:r="http://schemas.openxmlformats.org/officeDocument/2006/relationships" xmlns:p="http://schemas.openxmlformats.org/presentationml/2006/main">
  <p:tag name="MH" val="20180630145042"/>
  <p:tag name="MH_LIBRARY" val="GRAPHIC"/>
  <p:tag name="MH_TYPE" val="SubTitle"/>
  <p:tag name="MH_ORDER" val="2"/>
</p:tagLst>
</file>

<file path=ppt/tags/tag34.xml><?xml version="1.0" encoding="utf-8"?>
<p:tagLst xmlns:a="http://schemas.openxmlformats.org/drawingml/2006/main" xmlns:r="http://schemas.openxmlformats.org/officeDocument/2006/relationships" xmlns:p="http://schemas.openxmlformats.org/presentationml/2006/main">
  <p:tag name="MH" val="20180630145042"/>
  <p:tag name="MH_LIBRARY" val="GRAPHIC"/>
  <p:tag name="MH_TYPE" val="Text"/>
  <p:tag name="MH_ORDER" val="2"/>
</p:tagLst>
</file>

<file path=ppt/tags/tag35.xml><?xml version="1.0" encoding="utf-8"?>
<p:tagLst xmlns:a="http://schemas.openxmlformats.org/drawingml/2006/main" xmlns:r="http://schemas.openxmlformats.org/officeDocument/2006/relationships" xmlns:p="http://schemas.openxmlformats.org/presentationml/2006/main">
  <p:tag name="MH_TYPE" val="#NeiR#"/>
  <p:tag name="MH_NUMBER" val="1"/>
  <p:tag name="MH_CATEGORY" val="#QiTTB#"/>
  <p:tag name="MH_LAYOUT" val="Desc"/>
  <p:tag name="MH" val="20180630150549"/>
  <p:tag name="MH_LIBRARY" val="GRAPHIC"/>
</p:tagLst>
</file>

<file path=ppt/tags/tag36.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Other"/>
  <p:tag name="MH_ORDER" val="1"/>
</p:tagLst>
</file>

<file path=ppt/tags/tag37.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Other"/>
  <p:tag name="MH_ORDER" val="2"/>
</p:tagLst>
</file>

<file path=ppt/tags/tag38.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Desc"/>
  <p:tag name="MH_ORDER" val="1"/>
</p:tagLst>
</file>

<file path=ppt/tags/tag39.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PageTitle"/>
  <p:tag name="MH_ORDER" val="PageTitle"/>
</p:tagLst>
</file>

<file path=ppt/tags/tag4.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SubTitle"/>
  <p:tag name="MH_ORDER" val="2"/>
</p:tagLst>
</file>

<file path=ppt/tags/tag40.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Other"/>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80630150549"/>
  <p:tag name="MH_LIBRARY" val="GRAPHIC"/>
  <p:tag name="MH_TYPE" val="Other"/>
  <p:tag name="MH_ORDER" val="2"/>
</p:tagLst>
</file>

<file path=ppt/tags/tag42.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SubTitle"/>
  <p:tag name="MH_ORDER" val="1"/>
</p:tagLst>
</file>

<file path=ppt/tags/tag43.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Freeform 109"/>
</p:tagLst>
</file>

<file path=ppt/tags/tag44.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85"/>
</p:tagLst>
</file>

<file path=ppt/tags/tag45.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3"/>
</p:tagLst>
</file>

<file path=ppt/tags/tag46.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6"/>
</p:tagLst>
</file>

<file path=ppt/tags/tag47.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9"/>
</p:tagLst>
</file>

<file path=ppt/tags/tag48.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22"/>
</p:tagLst>
</file>

<file path=ppt/tags/tag49.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24"/>
</p:tagLst>
</file>

<file path=ppt/tags/tag5.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Other"/>
  <p:tag name="MH_ORDER" val="2"/>
</p:tagLst>
</file>

<file path=ppt/tags/tag50.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7"/>
</p:tagLst>
</file>

<file path=ppt/tags/tag51.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8"/>
</p:tagLst>
</file>

<file path=ppt/tags/tag52.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9"/>
</p:tagLst>
</file>

<file path=ppt/tags/tag53.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40"/>
</p:tagLst>
</file>

<file path=ppt/tags/tag54.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19"/>
</p:tagLst>
</file>

<file path=ppt/tags/tag55.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0"/>
</p:tagLst>
</file>

<file path=ppt/tags/tag56.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1"/>
</p:tagLst>
</file>

<file path=ppt/tags/tag57.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3"/>
</p:tagLst>
</file>

<file path=ppt/tags/tag58.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5"/>
</p:tagLst>
</file>

<file path=ppt/tags/tag59.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19"/>
</p:tagLst>
</file>

<file path=ppt/tags/tag6.xml><?xml version="1.0" encoding="utf-8"?>
<p:tagLst xmlns:a="http://schemas.openxmlformats.org/drawingml/2006/main" xmlns:r="http://schemas.openxmlformats.org/officeDocument/2006/relationships" xmlns:p="http://schemas.openxmlformats.org/presentationml/2006/main">
  <p:tag name="MH" val="20180629150354"/>
  <p:tag name="MH_LIBRARY" val="GRAPHIC"/>
  <p:tag name="MH_TYPE" val="PageTitle"/>
  <p:tag name="MH_ORDER" val="PageTitle"/>
</p:tagLst>
</file>

<file path=ppt/tags/tag60.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0"/>
</p:tagLst>
</file>

<file path=ppt/tags/tag61.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1"/>
</p:tagLst>
</file>

<file path=ppt/tags/tag62.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3"/>
</p:tagLst>
</file>

<file path=ppt/tags/tag63.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文本框 25"/>
</p:tagLst>
</file>

<file path=ppt/tags/tag64.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Freeform 109"/>
</p:tagLst>
</file>

<file path=ppt/tags/tag65.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85"/>
</p:tagLst>
</file>

<file path=ppt/tags/tag66.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3"/>
</p:tagLst>
</file>

<file path=ppt/tags/tag67.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6"/>
</p:tagLst>
</file>

<file path=ppt/tags/tag68.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9"/>
</p:tagLst>
</file>

<file path=ppt/tags/tag69.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22"/>
</p:tagLst>
</file>

<file path=ppt/tags/tag7.xml><?xml version="1.0" encoding="utf-8"?>
<p:tagLst xmlns:a="http://schemas.openxmlformats.org/drawingml/2006/main" xmlns:r="http://schemas.openxmlformats.org/officeDocument/2006/relationships" xmlns:p="http://schemas.openxmlformats.org/presentationml/2006/main">
  <p:tag name="MH" val="20180629150855"/>
  <p:tag name="MH_LIBRARY" val="GRAPHIC"/>
</p:tagLst>
</file>

<file path=ppt/tags/tag70.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24"/>
</p:tagLst>
</file>

<file path=ppt/tags/tag71.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7"/>
</p:tagLst>
</file>

<file path=ppt/tags/tag72.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8"/>
</p:tagLst>
</file>

<file path=ppt/tags/tag73.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9"/>
</p:tagLst>
</file>

<file path=ppt/tags/tag74.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40"/>
</p:tagLst>
</file>

<file path=ppt/tags/tag75.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Freeform 109"/>
</p:tagLst>
</file>

<file path=ppt/tags/tag76.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85"/>
</p:tagLst>
</file>

<file path=ppt/tags/tag77.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3"/>
</p:tagLst>
</file>

<file path=ppt/tags/tag78.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6"/>
</p:tagLst>
</file>

<file path=ppt/tags/tag79.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19"/>
</p:tagLst>
</file>

<file path=ppt/tags/tag8.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Freeform 3"/>
</p:tagLst>
</file>

<file path=ppt/tags/tag80.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Oval 122"/>
</p:tagLst>
</file>

<file path=ppt/tags/tag81.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24"/>
</p:tagLst>
</file>

<file path=ppt/tags/tag82.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7"/>
</p:tagLst>
</file>

<file path=ppt/tags/tag83.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8"/>
</p:tagLst>
</file>

<file path=ppt/tags/tag84.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39"/>
</p:tagLst>
</file>

<file path=ppt/tags/tag85.xml><?xml version="1.0" encoding="utf-8"?>
<p:tagLst xmlns:a="http://schemas.openxmlformats.org/drawingml/2006/main" xmlns:r="http://schemas.openxmlformats.org/officeDocument/2006/relationships" xmlns:p="http://schemas.openxmlformats.org/presentationml/2006/main">
  <p:tag name="MH" val="20180629183628"/>
  <p:tag name="MH_LIBRARY" val="GRAPHIC"/>
  <p:tag name="MH_ORDER" val="Isosceles Triangle 140"/>
</p:tagLst>
</file>

<file path=ppt/tags/tag9.xml><?xml version="1.0" encoding="utf-8"?>
<p:tagLst xmlns:a="http://schemas.openxmlformats.org/drawingml/2006/main" xmlns:r="http://schemas.openxmlformats.org/officeDocument/2006/relationships" xmlns:p="http://schemas.openxmlformats.org/presentationml/2006/main">
  <p:tag name="MH" val="20180629150855"/>
  <p:tag name="MH_LIBRARY" val="GRAPHIC"/>
  <p:tag name="MH_ORDER" val="文本框 6"/>
</p:tagLst>
</file>

<file path=ppt/theme/theme1.xml><?xml version="1.0" encoding="utf-8"?>
<a:theme xmlns:a="http://schemas.openxmlformats.org/drawingml/2006/main" name="A000120140530A11PPBG">
  <a:themeElements>
    <a:clrScheme name="精装书">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自定义 2">
      <a:majorFont>
        <a:latin typeface="Baskerville Old Face"/>
        <a:ea typeface="微软雅黑"/>
        <a:cs typeface=""/>
      </a:majorFont>
      <a:minorFont>
        <a:latin typeface="Calibri"/>
        <a:ea typeface="幼圆"/>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nSpc>
            <a:spcPct val="130000"/>
          </a:lnSpc>
          <a:defRPr sz="1400" dirty="0" smtClean="0">
            <a:latin typeface="Arial" panose="020B0604020202020204" pitchFamily="34" charset="0"/>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A000120140530A11KPBG</Template>
  <TotalTime>2830</TotalTime>
  <Words>1129</Words>
  <Application>Microsoft Macintosh PowerPoint</Application>
  <PresentationFormat>Widescreen</PresentationFormat>
  <Paragraphs>162</Paragraphs>
  <Slides>19</Slides>
  <Notes>19</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等线</vt:lpstr>
      <vt:lpstr>微软雅黑</vt:lpstr>
      <vt:lpstr>黑体</vt:lpstr>
      <vt:lpstr>宋体</vt:lpstr>
      <vt:lpstr>幼圆</vt:lpstr>
      <vt:lpstr>Arial</vt:lpstr>
      <vt:lpstr>Arial Black</vt:lpstr>
      <vt:lpstr>Baskerville Old Face</vt:lpstr>
      <vt:lpstr>Calibri</vt:lpstr>
      <vt:lpstr>Wingdings</vt:lpstr>
      <vt:lpstr>A000120140530A11PPBG</vt:lpstr>
      <vt:lpstr>ICT in Higher Education  in Lithuania</vt:lpstr>
      <vt:lpstr>Learning Outcome</vt:lpstr>
      <vt:lpstr>PowerPoint Presentation</vt:lpstr>
      <vt:lpstr>Lithuania</vt:lpstr>
      <vt:lpstr>Lithuania</vt:lpstr>
      <vt:lpstr>Nowadays Lithuania</vt:lpstr>
      <vt:lpstr>Nowadays Lithuania</vt:lpstr>
      <vt:lpstr>Nowadays Lithuania</vt:lpstr>
      <vt:lpstr>Nowadays Lithuania</vt:lpstr>
      <vt:lpstr>Higher Education in Lithuania</vt:lpstr>
      <vt:lpstr>ICT infrastructure</vt:lpstr>
      <vt:lpstr>Coordination of ICT Development in HE </vt:lpstr>
      <vt:lpstr>Lithuanian Distance Education Network (LieDM) Consortia</vt:lpstr>
      <vt:lpstr>LieDM Consortia provides with</vt:lpstr>
      <vt:lpstr>Adobe Connect</vt:lpstr>
      <vt:lpstr>Moodle</vt:lpstr>
      <vt:lpstr>Final quiz</vt:lpstr>
      <vt:lpstr>Case of ICT application in Lithuania</vt:lpstr>
      <vt:lpstr>You have reached the goal of the course!</vt:lpstr>
    </vt:vector>
  </TitlesOfParts>
  <LinksUpToDate>false</LinksUpToDate>
  <SharedDoc>false</SharedDoc>
  <HyperlinksChanged>false</HyperlinksChanged>
  <AppVersion>16.0011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 in HE in Lithuania</dc:title>
  <dc:creator>Cibulskis Gytis</dc:creator>
  <cp:lastModifiedBy>Cibulskis Gytis</cp:lastModifiedBy>
  <cp:revision>152</cp:revision>
  <dcterms:created xsi:type="dcterms:W3CDTF">2018-06-22T12:06:40Z</dcterms:created>
  <dcterms:modified xsi:type="dcterms:W3CDTF">2018-07-04T07:42:30Z</dcterms:modified>
</cp:coreProperties>
</file>