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21"/>
  </p:notesMasterIdLst>
  <p:sldIdLst>
    <p:sldId id="278" r:id="rId2"/>
    <p:sldId id="287" r:id="rId3"/>
    <p:sldId id="288" r:id="rId4"/>
    <p:sldId id="294" r:id="rId5"/>
    <p:sldId id="279" r:id="rId6"/>
    <p:sldId id="296" r:id="rId7"/>
    <p:sldId id="280" r:id="rId8"/>
    <p:sldId id="297" r:id="rId9"/>
    <p:sldId id="298" r:id="rId10"/>
    <p:sldId id="257" r:id="rId11"/>
    <p:sldId id="302" r:id="rId12"/>
    <p:sldId id="304" r:id="rId13"/>
    <p:sldId id="260" r:id="rId14"/>
    <p:sldId id="274" r:id="rId15"/>
    <p:sldId id="276" r:id="rId16"/>
    <p:sldId id="305" r:id="rId17"/>
    <p:sldId id="306" r:id="rId18"/>
    <p:sldId id="307" r:id="rId19"/>
    <p:sldId id="285" r:id="rId20"/>
  </p:sldIdLst>
  <p:sldSz cx="12192000" cy="6858000"/>
  <p:notesSz cx="6858000" cy="9144000"/>
  <p:defaultText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8C00"/>
    <a:srgbClr val="FFCF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2"/>
    <p:restoredTop sz="80820"/>
  </p:normalViewPr>
  <p:slideViewPr>
    <p:cSldViewPr snapToGrid="0" snapToObjects="1">
      <p:cViewPr varScale="1">
        <p:scale>
          <a:sx n="77" d="100"/>
          <a:sy n="77" d="100"/>
        </p:scale>
        <p:origin x="216" y="5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8CE42-9701-A04E-B86D-5915CECCA03A}" type="datetimeFigureOut">
              <a:rPr lang="en-US" smtClean="0"/>
              <a:t>7/4/18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95A43-1629-164D-941C-492C94777044}" type="slidenum">
              <a:rPr lang="en-US" smtClean="0"/>
              <a:t>‹#›</a:t>
            </a:fld>
            <a:endParaRPr lang="en-US"/>
          </a:p>
        </p:txBody>
      </p:sp>
    </p:spTree>
    <p:extLst>
      <p:ext uri="{BB962C8B-B14F-4D97-AF65-F5344CB8AC3E}">
        <p14:creationId xmlns:p14="http://schemas.microsoft.com/office/powerpoint/2010/main" val="1332151531"/>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Education is impossible without application of ICT! However, the success of its application depends on how modern strategies and advantages of country and ICT infrastructure are used. My name is Gytis. I’m here to help you </a:t>
            </a:r>
          </a:p>
        </p:txBody>
      </p:sp>
      <p:sp>
        <p:nvSpPr>
          <p:cNvPr id="4" name="Slide Number Placeholder 3"/>
          <p:cNvSpPr>
            <a:spLocks noGrp="1"/>
          </p:cNvSpPr>
          <p:nvPr>
            <p:ph type="sldNum" sz="quarter" idx="10"/>
          </p:nvPr>
        </p:nvSpPr>
        <p:spPr/>
        <p:txBody>
          <a:bodyPr/>
          <a:lstStyle/>
          <a:p>
            <a:fld id="{4F295A43-1629-164D-941C-492C94777044}" type="slidenum">
              <a:rPr lang="en-US" smtClean="0"/>
              <a:t>1</a:t>
            </a:fld>
            <a:endParaRPr lang="en-US"/>
          </a:p>
        </p:txBody>
      </p:sp>
    </p:spTree>
    <p:extLst>
      <p:ext uri="{BB962C8B-B14F-4D97-AF65-F5344CB8AC3E}">
        <p14:creationId xmlns:p14="http://schemas.microsoft.com/office/powerpoint/2010/main" val="746382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higher education institutions:</a:t>
            </a:r>
          </a:p>
          <a:p>
            <a:pPr lvl="1"/>
            <a:r>
              <a:rPr lang="en-US" dirty="0"/>
              <a:t>Universities, academies or seminary</a:t>
            </a:r>
          </a:p>
          <a:p>
            <a:pPr lvl="1"/>
            <a:r>
              <a:rPr lang="en-US" dirty="0"/>
              <a:t>Colleges of higher education</a:t>
            </a:r>
          </a:p>
          <a:p>
            <a:r>
              <a:rPr lang="en-US" dirty="0"/>
              <a:t>Universities offer university level degree granting studies and award Bachelor’s, Master’s, Doctoral degrees</a:t>
            </a:r>
          </a:p>
          <a:p>
            <a:r>
              <a:rPr lang="en-US" dirty="0"/>
              <a:t>Colleges offer college level degree granting studies and award Professional Bachelor’s degrees. Both universities and colleges can also offer non-degree granting studies</a:t>
            </a:r>
          </a:p>
          <a:p>
            <a:endParaRPr lang="en-US" dirty="0"/>
          </a:p>
        </p:txBody>
      </p:sp>
      <p:sp>
        <p:nvSpPr>
          <p:cNvPr id="4" name="Slide Number Placeholder 3"/>
          <p:cNvSpPr>
            <a:spLocks noGrp="1"/>
          </p:cNvSpPr>
          <p:nvPr>
            <p:ph type="sldNum" sz="quarter" idx="10"/>
          </p:nvPr>
        </p:nvSpPr>
        <p:spPr/>
        <p:txBody>
          <a:bodyPr/>
          <a:lstStyle/>
          <a:p>
            <a:fld id="{4F295A43-1629-164D-941C-492C94777044}" type="slidenum">
              <a:rPr lang="en-US" smtClean="0"/>
              <a:t>10</a:t>
            </a:fld>
            <a:endParaRPr lang="en-US"/>
          </a:p>
        </p:txBody>
      </p:sp>
    </p:spTree>
    <p:extLst>
      <p:ext uri="{BB962C8B-B14F-4D97-AF65-F5344CB8AC3E}">
        <p14:creationId xmlns:p14="http://schemas.microsoft.com/office/powerpoint/2010/main" val="30657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altLang="zh-CN" sz="1200" dirty="0">
                <a:solidFill>
                  <a:schemeClr val="accent1"/>
                </a:solidFill>
                <a:ea typeface="黑体" panose="02010609060101010101" pitchFamily="49" charset="-122"/>
              </a:rPr>
              <a:t>All institutions of Higher Education are connected to Lithuanian Science and Research Network (LITNET) and are able to use national ICT infrastructure and information resources</a:t>
            </a:r>
          </a:p>
          <a:p>
            <a:endParaRPr lang="en-US" dirty="0"/>
          </a:p>
        </p:txBody>
      </p:sp>
      <p:sp>
        <p:nvSpPr>
          <p:cNvPr id="4" name="Slide Number Placeholder 3"/>
          <p:cNvSpPr>
            <a:spLocks noGrp="1"/>
          </p:cNvSpPr>
          <p:nvPr>
            <p:ph type="sldNum" sz="quarter" idx="10"/>
          </p:nvPr>
        </p:nvSpPr>
        <p:spPr/>
        <p:txBody>
          <a:bodyPr/>
          <a:lstStyle/>
          <a:p>
            <a:fld id="{4F295A43-1629-164D-941C-492C94777044}" type="slidenum">
              <a:rPr lang="en-US" smtClean="0"/>
              <a:t>11</a:t>
            </a:fld>
            <a:endParaRPr lang="en-US"/>
          </a:p>
        </p:txBody>
      </p:sp>
    </p:spTree>
    <p:extLst>
      <p:ext uri="{BB962C8B-B14F-4D97-AF65-F5344CB8AC3E}">
        <p14:creationId xmlns:p14="http://schemas.microsoft.com/office/powerpoint/2010/main" val="285242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Coordination of ICT development in Higher Education is </a:t>
            </a:r>
            <a:r>
              <a:rPr lang="en-US" altLang="zh-CN" sz="1200" dirty="0">
                <a:gradFill>
                  <a:gsLst>
                    <a:gs pos="0">
                      <a:schemeClr val="accent1"/>
                    </a:gs>
                    <a:gs pos="100000">
                      <a:schemeClr val="accent2"/>
                    </a:gs>
                  </a:gsLst>
                  <a:lin ang="10800000" scaled="0"/>
                </a:gradFill>
              </a:rPr>
              <a:t>implemented through 3 consortia’s of government program “Information Technologies for Science and Studies (LITMIS)”:</a:t>
            </a:r>
          </a:p>
          <a:p>
            <a:pPr marL="457200" lvl="0" indent="-457200">
              <a:lnSpc>
                <a:spcPct val="150000"/>
              </a:lnSpc>
              <a:buFont typeface="Arial" panose="020B0604020202020204" pitchFamily="34" charset="0"/>
              <a:buChar char="•"/>
            </a:pPr>
            <a:r>
              <a:rPr lang="en-US" altLang="zh-CN" sz="2800" dirty="0">
                <a:solidFill>
                  <a:schemeClr val="accent1"/>
                </a:solidFill>
                <a:ea typeface="幼圆" panose="02010509060101010101" pitchFamily="49" charset="-122"/>
              </a:rPr>
              <a:t>1</a:t>
            </a:r>
            <a:r>
              <a:rPr lang="en-US" altLang="zh-CN" sz="2800" baseline="30000" dirty="0">
                <a:solidFill>
                  <a:schemeClr val="accent1"/>
                </a:solidFill>
                <a:ea typeface="幼圆" panose="02010509060101010101" pitchFamily="49" charset="-122"/>
              </a:rPr>
              <a:t>st</a:t>
            </a:r>
            <a:r>
              <a:rPr lang="en-US" altLang="zh-CN" sz="2800" dirty="0">
                <a:solidFill>
                  <a:schemeClr val="accent1"/>
                </a:solidFill>
                <a:ea typeface="幼圆" panose="02010509060101010101" pitchFamily="49" charset="-122"/>
              </a:rPr>
              <a:t> - Education Information Association (EDINA)</a:t>
            </a:r>
          </a:p>
          <a:p>
            <a:pPr marL="457200" lvl="0" indent="-457200">
              <a:lnSpc>
                <a:spcPct val="150000"/>
              </a:lnSpc>
              <a:buFont typeface="Arial" panose="020B0604020202020204" pitchFamily="34" charset="0"/>
              <a:buChar char="•"/>
            </a:pPr>
            <a:r>
              <a:rPr lang="en-US" altLang="zh-CN" sz="2800" dirty="0">
                <a:solidFill>
                  <a:schemeClr val="accent1"/>
                </a:solidFill>
                <a:ea typeface="幼圆" panose="02010509060101010101" pitchFamily="49" charset="-122"/>
              </a:rPr>
              <a:t>2</a:t>
            </a:r>
            <a:r>
              <a:rPr lang="en-US" altLang="zh-CN" sz="2800" baseline="30000" dirty="0">
                <a:solidFill>
                  <a:schemeClr val="accent1"/>
                </a:solidFill>
                <a:ea typeface="幼圆" panose="02010509060101010101" pitchFamily="49" charset="-122"/>
              </a:rPr>
              <a:t>nd</a:t>
            </a:r>
            <a:r>
              <a:rPr lang="en-US" altLang="zh-CN" sz="2800" dirty="0">
                <a:solidFill>
                  <a:schemeClr val="accent1"/>
                </a:solidFill>
                <a:ea typeface="幼圆" panose="02010509060101010101" pitchFamily="49" charset="-122"/>
              </a:rPr>
              <a:t> - Lithuanian Academic Libraries Consortia (</a:t>
            </a:r>
            <a:r>
              <a:rPr lang="en-US" altLang="zh-CN" sz="2800" dirty="0" err="1">
                <a:solidFill>
                  <a:schemeClr val="accent1"/>
                </a:solidFill>
                <a:ea typeface="幼圆" panose="02010509060101010101" pitchFamily="49" charset="-122"/>
              </a:rPr>
              <a:t>eLABa</a:t>
            </a:r>
            <a:r>
              <a:rPr lang="en-US" altLang="zh-CN" sz="2800" dirty="0">
                <a:solidFill>
                  <a:schemeClr val="accent1"/>
                </a:solidFill>
                <a:ea typeface="幼圆" panose="02010509060101010101" pitchFamily="49" charset="-122"/>
              </a:rPr>
              <a:t>)  </a:t>
            </a:r>
          </a:p>
          <a:p>
            <a:pPr marL="0" lvl="0" indent="0">
              <a:lnSpc>
                <a:spcPct val="150000"/>
              </a:lnSpc>
              <a:buFont typeface="Arial" panose="020B0604020202020204" pitchFamily="34" charset="0"/>
              <a:buNone/>
            </a:pPr>
            <a:r>
              <a:rPr lang="en-US" altLang="zh-CN" sz="2800" dirty="0">
                <a:solidFill>
                  <a:schemeClr val="accent1"/>
                </a:solidFill>
                <a:ea typeface="幼圆" panose="02010509060101010101" pitchFamily="49" charset="-122"/>
              </a:rPr>
              <a:t>and </a:t>
            </a:r>
          </a:p>
          <a:p>
            <a:pPr marL="457200" lvl="0" indent="-457200">
              <a:lnSpc>
                <a:spcPct val="150000"/>
              </a:lnSpc>
              <a:buFont typeface="Arial" panose="020B0604020202020204" pitchFamily="34" charset="0"/>
              <a:buChar char="•"/>
            </a:pPr>
            <a:r>
              <a:rPr lang="en-US" altLang="zh-CN" sz="2800" dirty="0">
                <a:solidFill>
                  <a:schemeClr val="accent1"/>
                </a:solidFill>
                <a:ea typeface="幼圆" panose="02010509060101010101" pitchFamily="49" charset="-122"/>
              </a:rPr>
              <a:t>3</a:t>
            </a:r>
            <a:r>
              <a:rPr lang="en-US" altLang="zh-CN" sz="2800" baseline="30000" dirty="0">
                <a:solidFill>
                  <a:schemeClr val="accent1"/>
                </a:solidFill>
                <a:ea typeface="幼圆" panose="02010509060101010101" pitchFamily="49" charset="-122"/>
              </a:rPr>
              <a:t>rd</a:t>
            </a:r>
            <a:r>
              <a:rPr lang="en-US" altLang="zh-CN" sz="2800" dirty="0">
                <a:solidFill>
                  <a:schemeClr val="accent1"/>
                </a:solidFill>
                <a:ea typeface="幼圆" panose="02010509060101010101" pitchFamily="49" charset="-122"/>
              </a:rPr>
              <a:t>  - Lithuanian Distance Education Network (</a:t>
            </a:r>
            <a:r>
              <a:rPr lang="en-US" altLang="zh-CN" sz="2800" dirty="0" err="1">
                <a:solidFill>
                  <a:schemeClr val="accent1"/>
                </a:solidFill>
                <a:ea typeface="幼圆" panose="02010509060101010101" pitchFamily="49" charset="-122"/>
              </a:rPr>
              <a:t>LieDM</a:t>
            </a:r>
            <a:r>
              <a:rPr lang="en-US" altLang="zh-CN" sz="2800" dirty="0">
                <a:solidFill>
                  <a:schemeClr val="accent1"/>
                </a:solidFill>
                <a:ea typeface="幼圆" panose="02010509060101010101" pitchFamily="49" charset="-122"/>
              </a:rPr>
              <a:t>) …</a:t>
            </a:r>
            <a:endParaRPr lang="en-US" dirty="0"/>
          </a:p>
        </p:txBody>
      </p:sp>
      <p:sp>
        <p:nvSpPr>
          <p:cNvPr id="4" name="Slide Number Placeholder 3"/>
          <p:cNvSpPr>
            <a:spLocks noGrp="1"/>
          </p:cNvSpPr>
          <p:nvPr>
            <p:ph type="sldNum" sz="quarter" idx="10"/>
          </p:nvPr>
        </p:nvSpPr>
        <p:spPr/>
        <p:txBody>
          <a:bodyPr/>
          <a:lstStyle/>
          <a:p>
            <a:fld id="{4F295A43-1629-164D-941C-492C94777044}" type="slidenum">
              <a:rPr lang="en-US" smtClean="0"/>
              <a:t>12</a:t>
            </a:fld>
            <a:endParaRPr lang="en-US"/>
          </a:p>
        </p:txBody>
      </p:sp>
    </p:spTree>
    <p:extLst>
      <p:ext uri="{BB962C8B-B14F-4D97-AF65-F5344CB8AC3E}">
        <p14:creationId xmlns:p14="http://schemas.microsoft.com/office/powerpoint/2010/main" val="3098782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unites most of Universities and Colleges for coordinating: </a:t>
            </a:r>
          </a:p>
          <a:p>
            <a:pPr marL="171450" indent="-171450">
              <a:buFontTx/>
              <a:buChar char="-"/>
            </a:pPr>
            <a:r>
              <a:rPr lang="en-US" dirty="0"/>
              <a:t>development of e-learning infrastructure, </a:t>
            </a:r>
          </a:p>
          <a:p>
            <a:pPr marL="171450" indent="-171450">
              <a:buFontTx/>
              <a:buChar char="-"/>
            </a:pPr>
            <a:r>
              <a:rPr lang="en-US" dirty="0"/>
              <a:t>joined efforts in teacher training, </a:t>
            </a:r>
          </a:p>
          <a:p>
            <a:pPr marL="171450" indent="-171450">
              <a:buFontTx/>
              <a:buChar char="-"/>
            </a:pPr>
            <a:r>
              <a:rPr lang="en-US" dirty="0"/>
              <a:t>and creation of online learning courses. </a:t>
            </a:r>
          </a:p>
        </p:txBody>
      </p:sp>
      <p:sp>
        <p:nvSpPr>
          <p:cNvPr id="4" name="Slide Number Placeholder 3"/>
          <p:cNvSpPr>
            <a:spLocks noGrp="1"/>
          </p:cNvSpPr>
          <p:nvPr>
            <p:ph type="sldNum" sz="quarter" idx="10"/>
          </p:nvPr>
        </p:nvSpPr>
        <p:spPr/>
        <p:txBody>
          <a:bodyPr/>
          <a:lstStyle/>
          <a:p>
            <a:fld id="{4F295A43-1629-164D-941C-492C94777044}" type="slidenum">
              <a:rPr lang="en-US" smtClean="0"/>
              <a:t>13</a:t>
            </a:fld>
            <a:endParaRPr lang="en-US"/>
          </a:p>
        </p:txBody>
      </p:sp>
    </p:spTree>
    <p:extLst>
      <p:ext uri="{BB962C8B-B14F-4D97-AF65-F5344CB8AC3E}">
        <p14:creationId xmlns:p14="http://schemas.microsoft.com/office/powerpoint/2010/main" val="343999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err="1"/>
              <a:t>LieDM</a:t>
            </a:r>
            <a:r>
              <a:rPr lang="en-US" sz="1200" dirty="0"/>
              <a:t> Consortia provides:</a:t>
            </a:r>
          </a:p>
          <a:p>
            <a:pPr>
              <a:lnSpc>
                <a:spcPct val="120000"/>
              </a:lnSpc>
            </a:pPr>
            <a:r>
              <a:rPr lang="en-US" sz="1200" dirty="0"/>
              <a:t>- with Multi-institutional Moodle installation that implements functionality of most advanced open source Learning Management System;</a:t>
            </a:r>
          </a:p>
          <a:p>
            <a:pPr>
              <a:lnSpc>
                <a:spcPct val="120000"/>
              </a:lnSpc>
            </a:pPr>
            <a:r>
              <a:rPr lang="en-US" sz="1200" dirty="0"/>
              <a:t>- with Centrally supported Vidyo infrastructure that ensures desktop videoconferencing services;</a:t>
            </a:r>
          </a:p>
          <a:p>
            <a:pPr>
              <a:lnSpc>
                <a:spcPct val="120000"/>
              </a:lnSpc>
            </a:pPr>
            <a:r>
              <a:rPr lang="en-GB" sz="1200" dirty="0"/>
              <a:t>and</a:t>
            </a:r>
          </a:p>
          <a:p>
            <a:pPr>
              <a:lnSpc>
                <a:spcPct val="120000"/>
              </a:lnSpc>
            </a:pPr>
            <a:r>
              <a:rPr lang="en-GB" sz="1200" dirty="0"/>
              <a:t>- with Web conferencing / virtual classroom system that allows to deliver and record live interactive lectures.</a:t>
            </a:r>
          </a:p>
          <a:p>
            <a:pPr marL="0" indent="0">
              <a:lnSpc>
                <a:spcPct val="120000"/>
              </a:lnSpc>
              <a:buNone/>
            </a:pPr>
            <a:r>
              <a:rPr lang="en-US" sz="1400" dirty="0"/>
              <a:t>This helps smaller institutions to avoid costs of own servers and system administrators, always having up-to date services.</a:t>
            </a:r>
            <a:endParaRPr lang="en-US" dirty="0"/>
          </a:p>
        </p:txBody>
      </p:sp>
      <p:sp>
        <p:nvSpPr>
          <p:cNvPr id="4" name="Slide Number Placeholder 3"/>
          <p:cNvSpPr>
            <a:spLocks noGrp="1"/>
          </p:cNvSpPr>
          <p:nvPr>
            <p:ph type="sldNum" sz="quarter" idx="10"/>
          </p:nvPr>
        </p:nvSpPr>
        <p:spPr/>
        <p:txBody>
          <a:bodyPr/>
          <a:lstStyle/>
          <a:p>
            <a:fld id="{4F295A43-1629-164D-941C-492C94777044}" type="slidenum">
              <a:rPr lang="en-US" smtClean="0"/>
              <a:t>14</a:t>
            </a:fld>
            <a:endParaRPr lang="en-US"/>
          </a:p>
        </p:txBody>
      </p:sp>
    </p:spTree>
    <p:extLst>
      <p:ext uri="{BB962C8B-B14F-4D97-AF65-F5344CB8AC3E}">
        <p14:creationId xmlns:p14="http://schemas.microsoft.com/office/powerpoint/2010/main" val="380198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Adobe Connect is actively used in distance learning master program “Information Technologies of Distance Education” at Kaunas University of Technology. </a:t>
            </a:r>
          </a:p>
          <a:p>
            <a:r>
              <a:rPr lang="en-US" dirty="0"/>
              <a:t>Students actively participate in virtual lectures connected from remote places (sometimes even from abroad).</a:t>
            </a:r>
          </a:p>
          <a:p>
            <a:r>
              <a:rPr lang="en-US" dirty="0"/>
              <a:t>Teachers divide students into groups for active discussions during the lectures.</a:t>
            </a:r>
          </a:p>
          <a:p>
            <a:r>
              <a:rPr lang="en-US" dirty="0"/>
              <a:t>Outcomes of active discussions are introduced to all groups and gained knowledge is validated through short quizzes.</a:t>
            </a:r>
          </a:p>
          <a:p>
            <a:r>
              <a:rPr lang="en-US" dirty="0"/>
              <a:t>Recording of the lecture is usually divided into several parts.</a:t>
            </a:r>
          </a:p>
        </p:txBody>
      </p:sp>
      <p:sp>
        <p:nvSpPr>
          <p:cNvPr id="4" name="Slide Number Placeholder 3"/>
          <p:cNvSpPr>
            <a:spLocks noGrp="1"/>
          </p:cNvSpPr>
          <p:nvPr>
            <p:ph type="sldNum" sz="quarter" idx="10"/>
          </p:nvPr>
        </p:nvSpPr>
        <p:spPr/>
        <p:txBody>
          <a:bodyPr/>
          <a:lstStyle/>
          <a:p>
            <a:fld id="{4F295A43-1629-164D-941C-492C94777044}" type="slidenum">
              <a:rPr lang="en-US" smtClean="0"/>
              <a:t>15</a:t>
            </a:fld>
            <a:endParaRPr lang="en-US"/>
          </a:p>
        </p:txBody>
      </p:sp>
    </p:spTree>
    <p:extLst>
      <p:ext uri="{BB962C8B-B14F-4D97-AF65-F5344CB8AC3E}">
        <p14:creationId xmlns:p14="http://schemas.microsoft.com/office/powerpoint/2010/main" val="223711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Moodle is used to provide learning material and links to recordings for students who are not able to attend virtual lectures.</a:t>
            </a:r>
          </a:p>
          <a:p>
            <a:r>
              <a:rPr lang="en-US" dirty="0"/>
              <a:t>Only the first part of the lecture is open to students. </a:t>
            </a:r>
          </a:p>
          <a:p>
            <a:r>
              <a:rPr lang="en-US" dirty="0"/>
              <a:t>Further parts of the lecture are opened after students reflect according to the tasks presented during the lecture.</a:t>
            </a:r>
          </a:p>
          <a:p>
            <a:r>
              <a:rPr lang="en-US" dirty="0"/>
              <a:t>Students are able to see reflections of other students only after their submission.</a:t>
            </a:r>
          </a:p>
          <a:p>
            <a:pPr marL="0" marR="0" lvl="0" indent="0" algn="l" defTabSz="914332" rtl="0" eaLnBrk="1" fontAlgn="auto" latinLnBrk="0" hangingPunct="1">
              <a:lnSpc>
                <a:spcPct val="100000"/>
              </a:lnSpc>
              <a:spcBef>
                <a:spcPts val="0"/>
              </a:spcBef>
              <a:spcAft>
                <a:spcPts val="0"/>
              </a:spcAft>
              <a:buClrTx/>
              <a:buSzTx/>
              <a:buFontTx/>
              <a:buNone/>
              <a:tabLst/>
              <a:defRPr/>
            </a:pPr>
            <a:r>
              <a:rPr lang="en-US" altLang="zh-CN" sz="1200" dirty="0"/>
              <a:t>Attendees of the life lecture can see all parts of recording</a:t>
            </a:r>
            <a:r>
              <a:rPr lang="en-US" dirty="0"/>
              <a:t> without the need to reflect in discussion forums.</a:t>
            </a:r>
          </a:p>
        </p:txBody>
      </p:sp>
      <p:sp>
        <p:nvSpPr>
          <p:cNvPr id="4" name="Slide Number Placeholder 3"/>
          <p:cNvSpPr>
            <a:spLocks noGrp="1"/>
          </p:cNvSpPr>
          <p:nvPr>
            <p:ph type="sldNum" sz="quarter" idx="10"/>
          </p:nvPr>
        </p:nvSpPr>
        <p:spPr/>
        <p:txBody>
          <a:bodyPr/>
          <a:lstStyle/>
          <a:p>
            <a:fld id="{4F295A43-1629-164D-941C-492C94777044}" type="slidenum">
              <a:rPr lang="en-US" smtClean="0"/>
              <a:t>16</a:t>
            </a:fld>
            <a:endParaRPr lang="en-US"/>
          </a:p>
        </p:txBody>
      </p:sp>
    </p:spTree>
    <p:extLst>
      <p:ext uri="{BB962C8B-B14F-4D97-AF65-F5344CB8AC3E}">
        <p14:creationId xmlns:p14="http://schemas.microsoft.com/office/powerpoint/2010/main" val="14399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sz="1200" dirty="0"/>
              <a:t>Please accomplish the final quiz and you will reach the goal of the course!</a:t>
            </a:r>
          </a:p>
        </p:txBody>
      </p:sp>
      <p:sp>
        <p:nvSpPr>
          <p:cNvPr id="4" name="Slide Number Placeholder 3"/>
          <p:cNvSpPr>
            <a:spLocks noGrp="1"/>
          </p:cNvSpPr>
          <p:nvPr>
            <p:ph type="sldNum" sz="quarter" idx="10"/>
          </p:nvPr>
        </p:nvSpPr>
        <p:spPr/>
        <p:txBody>
          <a:bodyPr/>
          <a:lstStyle/>
          <a:p>
            <a:fld id="{4F295A43-1629-164D-941C-492C94777044}" type="slidenum">
              <a:rPr lang="en-US" smtClean="0"/>
              <a:t>17</a:t>
            </a:fld>
            <a:endParaRPr lang="en-US"/>
          </a:p>
        </p:txBody>
      </p:sp>
    </p:spTree>
    <p:extLst>
      <p:ext uri="{BB962C8B-B14F-4D97-AF65-F5344CB8AC3E}">
        <p14:creationId xmlns:p14="http://schemas.microsoft.com/office/powerpoint/2010/main" val="270314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summarize the Case of ICT application in Lithuania.</a:t>
            </a:r>
          </a:p>
          <a:p>
            <a:r>
              <a:rPr lang="en-US" dirty="0"/>
              <a:t>The virtual classroom system is used: </a:t>
            </a:r>
          </a:p>
          <a:p>
            <a:pPr lvl="1"/>
            <a:r>
              <a:rPr lang="en-US" dirty="0">
                <a:solidFill>
                  <a:schemeClr val="accent1"/>
                </a:solidFill>
              </a:rPr>
              <a:t>- for Active participation of students' in online lectures;</a:t>
            </a:r>
          </a:p>
          <a:p>
            <a:pPr lvl="1"/>
            <a:r>
              <a:rPr lang="en-US" dirty="0">
                <a:solidFill>
                  <a:schemeClr val="accent1"/>
                </a:solidFill>
              </a:rPr>
              <a:t>- for Recording of lectures as separate parts.</a:t>
            </a:r>
          </a:p>
          <a:p>
            <a:r>
              <a:rPr lang="en-US" sz="2800" dirty="0">
                <a:solidFill>
                  <a:schemeClr val="accent1"/>
                </a:solidFill>
                <a:latin typeface="Arial" panose="020B0604020202020204" pitchFamily="34" charset="0"/>
                <a:ea typeface="微软雅黑" panose="020B0503020204020204" pitchFamily="34" charset="-122"/>
              </a:rPr>
              <a:t>The virtual learning environment system is used for providing and connecting learning resources with reflection tasks.</a:t>
            </a:r>
          </a:p>
          <a:p>
            <a:r>
              <a:rPr lang="en-US" sz="2800" dirty="0"/>
              <a:t>The knowledge and even skills of students are evaluated in interactive reflection tasks</a:t>
            </a:r>
          </a:p>
          <a:p>
            <a:r>
              <a:rPr lang="en-US" sz="2800" dirty="0">
                <a:solidFill>
                  <a:schemeClr val="accent1"/>
                </a:solidFill>
                <a:latin typeface="Arial" panose="020B0604020202020204" pitchFamily="34" charset="0"/>
                <a:ea typeface="微软雅黑" panose="020B0503020204020204" pitchFamily="34" charset="-122"/>
              </a:rPr>
              <a:t>The recordings with active tasks provide with higher added value.</a:t>
            </a:r>
          </a:p>
          <a:p>
            <a:endParaRPr lang="en-US" dirty="0"/>
          </a:p>
        </p:txBody>
      </p:sp>
      <p:sp>
        <p:nvSpPr>
          <p:cNvPr id="4" name="Slide Number Placeholder 3"/>
          <p:cNvSpPr>
            <a:spLocks noGrp="1"/>
          </p:cNvSpPr>
          <p:nvPr>
            <p:ph type="sldNum" sz="quarter" idx="10"/>
          </p:nvPr>
        </p:nvSpPr>
        <p:spPr/>
        <p:txBody>
          <a:bodyPr/>
          <a:lstStyle/>
          <a:p>
            <a:fld id="{4F295A43-1629-164D-941C-492C94777044}" type="slidenum">
              <a:rPr lang="en-US" smtClean="0"/>
              <a:t>18</a:t>
            </a:fld>
            <a:endParaRPr lang="en-US"/>
          </a:p>
        </p:txBody>
      </p:sp>
    </p:spTree>
    <p:extLst>
      <p:ext uri="{BB962C8B-B14F-4D97-AF65-F5344CB8AC3E}">
        <p14:creationId xmlns:p14="http://schemas.microsoft.com/office/powerpoint/2010/main" val="111999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 You have reached the goal of the course!</a:t>
            </a:r>
          </a:p>
        </p:txBody>
      </p:sp>
      <p:sp>
        <p:nvSpPr>
          <p:cNvPr id="4" name="Slide Number Placeholder 3"/>
          <p:cNvSpPr>
            <a:spLocks noGrp="1"/>
          </p:cNvSpPr>
          <p:nvPr>
            <p:ph type="sldNum" sz="quarter" idx="10"/>
          </p:nvPr>
        </p:nvSpPr>
        <p:spPr/>
        <p:txBody>
          <a:bodyPr/>
          <a:lstStyle/>
          <a:p>
            <a:fld id="{4F295A43-1629-164D-941C-492C94777044}" type="slidenum">
              <a:rPr lang="en-US" smtClean="0"/>
              <a:t>19</a:t>
            </a:fld>
            <a:endParaRPr lang="en-US"/>
          </a:p>
        </p:txBody>
      </p:sp>
    </p:spTree>
    <p:extLst>
      <p:ext uri="{BB962C8B-B14F-4D97-AF65-F5344CB8AC3E}">
        <p14:creationId xmlns:p14="http://schemas.microsoft.com/office/powerpoint/2010/main" val="90060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choose the modern strategies of ICT application in Higher Education by using advantages of ICT infrastructure according to the case of Higher Education development in Lithuania.</a:t>
            </a:r>
          </a:p>
        </p:txBody>
      </p:sp>
      <p:sp>
        <p:nvSpPr>
          <p:cNvPr id="4" name="Slide Number Placeholder 3"/>
          <p:cNvSpPr>
            <a:spLocks noGrp="1"/>
          </p:cNvSpPr>
          <p:nvPr>
            <p:ph type="sldNum" sz="quarter" idx="10"/>
          </p:nvPr>
        </p:nvSpPr>
        <p:spPr/>
        <p:txBody>
          <a:bodyPr/>
          <a:lstStyle/>
          <a:p>
            <a:fld id="{4F295A43-1629-164D-941C-492C94777044}" type="slidenum">
              <a:rPr lang="en-US" smtClean="0"/>
              <a:t>2</a:t>
            </a:fld>
            <a:endParaRPr lang="en-US"/>
          </a:p>
        </p:txBody>
      </p:sp>
    </p:spTree>
    <p:extLst>
      <p:ext uri="{BB962C8B-B14F-4D97-AF65-F5344CB8AC3E}">
        <p14:creationId xmlns:p14="http://schemas.microsoft.com/office/powerpoint/2010/main" val="114255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prove your knowledge by performing the final quiz you have to be acquainted with Lithuania, with HE organization and coordination of ICT development, with services provided and ICT application in Higher Education.</a:t>
            </a:r>
          </a:p>
        </p:txBody>
      </p:sp>
      <p:sp>
        <p:nvSpPr>
          <p:cNvPr id="4" name="Slide Number Placeholder 3"/>
          <p:cNvSpPr>
            <a:spLocks noGrp="1"/>
          </p:cNvSpPr>
          <p:nvPr>
            <p:ph type="sldNum" sz="quarter" idx="10"/>
          </p:nvPr>
        </p:nvSpPr>
        <p:spPr/>
        <p:txBody>
          <a:bodyPr/>
          <a:lstStyle/>
          <a:p>
            <a:fld id="{4F295A43-1629-164D-941C-492C94777044}" type="slidenum">
              <a:rPr lang="en-US" smtClean="0"/>
              <a:t>3</a:t>
            </a:fld>
            <a:endParaRPr lang="en-US"/>
          </a:p>
        </p:txBody>
      </p:sp>
    </p:spTree>
    <p:extLst>
      <p:ext uri="{BB962C8B-B14F-4D97-AF65-F5344CB8AC3E}">
        <p14:creationId xmlns:p14="http://schemas.microsoft.com/office/powerpoint/2010/main" val="128830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name of Lithuania – </a:t>
            </a:r>
            <a:r>
              <a:rPr lang="en-US" dirty="0" err="1"/>
              <a:t>Lietuva</a:t>
            </a:r>
            <a:r>
              <a:rPr lang="en-US" dirty="0"/>
              <a:t> was mentioned for the first time in the beginning of eleventh century.</a:t>
            </a:r>
          </a:p>
        </p:txBody>
      </p:sp>
      <p:sp>
        <p:nvSpPr>
          <p:cNvPr id="4" name="Slide Number Placeholder 3"/>
          <p:cNvSpPr>
            <a:spLocks noGrp="1"/>
          </p:cNvSpPr>
          <p:nvPr>
            <p:ph type="sldNum" sz="quarter" idx="10"/>
          </p:nvPr>
        </p:nvSpPr>
        <p:spPr/>
        <p:txBody>
          <a:bodyPr/>
          <a:lstStyle/>
          <a:p>
            <a:fld id="{4F295A43-1629-164D-941C-492C94777044}" type="slidenum">
              <a:rPr lang="en-US" smtClean="0"/>
              <a:t>4</a:t>
            </a:fld>
            <a:endParaRPr lang="en-US"/>
          </a:p>
        </p:txBody>
      </p:sp>
    </p:spTree>
    <p:extLst>
      <p:ext uri="{BB962C8B-B14F-4D97-AF65-F5344CB8AC3E}">
        <p14:creationId xmlns:p14="http://schemas.microsoft.com/office/powerpoint/2010/main" val="185879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territory of Lithuania was changing during centuries. At its peak, Lithuania was the largest state in the Europe. </a:t>
            </a:r>
          </a:p>
          <a:p>
            <a:pPr marL="0" marR="0" lvl="0" indent="0" algn="l" defTabSz="914332" rtl="0" eaLnBrk="1" fontAlgn="auto" latinLnBrk="0" hangingPunct="1">
              <a:lnSpc>
                <a:spcPct val="100000"/>
              </a:lnSpc>
              <a:spcBef>
                <a:spcPts val="0"/>
              </a:spcBef>
              <a:spcAft>
                <a:spcPts val="0"/>
              </a:spcAft>
              <a:buClrTx/>
              <a:buSzTx/>
              <a:buFontTx/>
              <a:buNone/>
              <a:tabLst/>
              <a:defRPr/>
            </a:pPr>
            <a:r>
              <a:rPr lang="en-US" dirty="0"/>
              <a:t>Nowadays Lithuania  is a small country in the Baltic region of northern-eastern Europe</a:t>
            </a:r>
          </a:p>
          <a:p>
            <a:endParaRPr lang="en-US" dirty="0"/>
          </a:p>
          <a:p>
            <a:endParaRPr lang="en-US" dirty="0"/>
          </a:p>
        </p:txBody>
      </p:sp>
      <p:sp>
        <p:nvSpPr>
          <p:cNvPr id="4" name="Slide Number Placeholder 3"/>
          <p:cNvSpPr>
            <a:spLocks noGrp="1"/>
          </p:cNvSpPr>
          <p:nvPr>
            <p:ph type="sldNum" sz="quarter" idx="10"/>
          </p:nvPr>
        </p:nvSpPr>
        <p:spPr/>
        <p:txBody>
          <a:bodyPr/>
          <a:lstStyle/>
          <a:p>
            <a:fld id="{4F295A43-1629-164D-941C-492C94777044}" type="slidenum">
              <a:rPr lang="en-US" smtClean="0"/>
              <a:t>5</a:t>
            </a:fld>
            <a:endParaRPr lang="en-US"/>
          </a:p>
        </p:txBody>
      </p:sp>
    </p:spTree>
    <p:extLst>
      <p:ext uri="{BB962C8B-B14F-4D97-AF65-F5344CB8AC3E}">
        <p14:creationId xmlns:p14="http://schemas.microsoft.com/office/powerpoint/2010/main" val="315265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is slightly less than 3Mln</a:t>
            </a:r>
          </a:p>
        </p:txBody>
      </p:sp>
      <p:sp>
        <p:nvSpPr>
          <p:cNvPr id="4" name="Slide Number Placeholder 3"/>
          <p:cNvSpPr>
            <a:spLocks noGrp="1"/>
          </p:cNvSpPr>
          <p:nvPr>
            <p:ph type="sldNum" sz="quarter" idx="10"/>
          </p:nvPr>
        </p:nvSpPr>
        <p:spPr/>
        <p:txBody>
          <a:bodyPr/>
          <a:lstStyle/>
          <a:p>
            <a:fld id="{4F295A43-1629-164D-941C-492C94777044}" type="slidenum">
              <a:rPr lang="en-US" smtClean="0"/>
              <a:t>6</a:t>
            </a:fld>
            <a:endParaRPr lang="en-US"/>
          </a:p>
        </p:txBody>
      </p:sp>
    </p:spTree>
    <p:extLst>
      <p:ext uri="{BB962C8B-B14F-4D97-AF65-F5344CB8AC3E}">
        <p14:creationId xmlns:p14="http://schemas.microsoft.com/office/powerpoint/2010/main" val="361326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Area is sixty five thousands tree hundred square kilometers</a:t>
            </a:r>
          </a:p>
        </p:txBody>
      </p:sp>
      <p:sp>
        <p:nvSpPr>
          <p:cNvPr id="4" name="Slide Number Placeholder 3"/>
          <p:cNvSpPr>
            <a:spLocks noGrp="1"/>
          </p:cNvSpPr>
          <p:nvPr>
            <p:ph type="sldNum" sz="quarter" idx="10"/>
          </p:nvPr>
        </p:nvSpPr>
        <p:spPr/>
        <p:txBody>
          <a:bodyPr/>
          <a:lstStyle/>
          <a:p>
            <a:fld id="{4F295A43-1629-164D-941C-492C94777044}" type="slidenum">
              <a:rPr lang="en-US" smtClean="0"/>
              <a:t>7</a:t>
            </a:fld>
            <a:endParaRPr lang="en-US"/>
          </a:p>
        </p:txBody>
      </p:sp>
    </p:spTree>
    <p:extLst>
      <p:ext uri="{BB962C8B-B14F-4D97-AF65-F5344CB8AC3E}">
        <p14:creationId xmlns:p14="http://schemas.microsoft.com/office/powerpoint/2010/main" val="70201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dirty="0"/>
              <a:t>The official language is Lithuanian - one of only two living languages in the Baltic branch of the Indo-European language family.</a:t>
            </a:r>
          </a:p>
          <a:p>
            <a:endParaRPr lang="en-US" dirty="0"/>
          </a:p>
        </p:txBody>
      </p:sp>
      <p:sp>
        <p:nvSpPr>
          <p:cNvPr id="4" name="Slide Number Placeholder 3"/>
          <p:cNvSpPr>
            <a:spLocks noGrp="1"/>
          </p:cNvSpPr>
          <p:nvPr>
            <p:ph type="sldNum" sz="quarter" idx="10"/>
          </p:nvPr>
        </p:nvSpPr>
        <p:spPr/>
        <p:txBody>
          <a:bodyPr/>
          <a:lstStyle/>
          <a:p>
            <a:fld id="{4F295A43-1629-164D-941C-492C94777044}" type="slidenum">
              <a:rPr lang="en-US" smtClean="0"/>
              <a:t>8</a:t>
            </a:fld>
            <a:endParaRPr lang="en-US"/>
          </a:p>
        </p:txBody>
      </p:sp>
    </p:spTree>
    <p:extLst>
      <p:ext uri="{BB962C8B-B14F-4D97-AF65-F5344CB8AC3E}">
        <p14:creationId xmlns:p14="http://schemas.microsoft.com/office/powerpoint/2010/main" val="183955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a:t>Most students in higher education institutions are </a:t>
            </a:r>
            <a:r>
              <a:rPr lang="en-US" dirty="0"/>
              <a:t>Lithuanians and study in Lithuanian language.</a:t>
            </a:r>
          </a:p>
        </p:txBody>
      </p:sp>
      <p:sp>
        <p:nvSpPr>
          <p:cNvPr id="4" name="Slide Number Placeholder 3"/>
          <p:cNvSpPr>
            <a:spLocks noGrp="1"/>
          </p:cNvSpPr>
          <p:nvPr>
            <p:ph type="sldNum" sz="quarter" idx="10"/>
          </p:nvPr>
        </p:nvSpPr>
        <p:spPr/>
        <p:txBody>
          <a:bodyPr/>
          <a:lstStyle/>
          <a:p>
            <a:fld id="{4F295A43-1629-164D-941C-492C94777044}" type="slidenum">
              <a:rPr lang="en-US" smtClean="0"/>
              <a:t>9</a:t>
            </a:fld>
            <a:endParaRPr lang="en-US"/>
          </a:p>
        </p:txBody>
      </p:sp>
    </p:spTree>
    <p:extLst>
      <p:ext uri="{BB962C8B-B14F-4D97-AF65-F5344CB8AC3E}">
        <p14:creationId xmlns:p14="http://schemas.microsoft.com/office/powerpoint/2010/main" val="3000013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10" name="矩形 9"/>
          <p:cNvSpPr/>
          <p:nvPr/>
        </p:nvSpPr>
        <p:spPr>
          <a:xfrm>
            <a:off x="0" y="1950716"/>
            <a:ext cx="12192000" cy="2560320"/>
          </a:xfrm>
          <a:prstGeom prst="rect">
            <a:avLst/>
          </a:prstGeom>
          <a:solidFill>
            <a:srgbClr val="963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KSO_CT1"/>
          <p:cNvSpPr>
            <a:spLocks noGrp="1"/>
          </p:cNvSpPr>
          <p:nvPr>
            <p:ph type="ctrTitle" hasCustomPrompt="1"/>
          </p:nvPr>
        </p:nvSpPr>
        <p:spPr>
          <a:xfrm>
            <a:off x="174167" y="2588344"/>
            <a:ext cx="7373263" cy="872003"/>
          </a:xfrm>
          <a:noFill/>
        </p:spPr>
        <p:txBody>
          <a:bodyPr lIns="0" tIns="0" rIns="0" bIns="0" anchor="b">
            <a:normAutofit/>
          </a:bodyPr>
          <a:lstStyle>
            <a:lvl1pPr algn="r">
              <a:defRPr sz="4000">
                <a:solidFill>
                  <a:schemeClr val="bg1"/>
                </a:solidFill>
                <a:latin typeface="Baskerville Old Face" panose="02020602080505020303" pitchFamily="18" charset="0"/>
              </a:defRPr>
            </a:lvl1pPr>
          </a:lstStyle>
          <a:p>
            <a:r>
              <a:rPr lang="zh-CN" altLang="en-US" dirty="0"/>
              <a:t>单击此处添加您的标题</a:t>
            </a:r>
            <a:endParaRPr lang="en-US" dirty="0"/>
          </a:p>
        </p:txBody>
      </p:sp>
      <p:sp>
        <p:nvSpPr>
          <p:cNvPr id="3" name="KSO_CT2"/>
          <p:cNvSpPr>
            <a:spLocks noGrp="1"/>
          </p:cNvSpPr>
          <p:nvPr>
            <p:ph type="subTitle" idx="1" hasCustomPrompt="1"/>
          </p:nvPr>
        </p:nvSpPr>
        <p:spPr>
          <a:xfrm>
            <a:off x="174165" y="3469062"/>
            <a:ext cx="7368771" cy="467211"/>
          </a:xfrm>
          <a:noFill/>
        </p:spPr>
        <p:txBody>
          <a:bodyPr>
            <a:noAutofit/>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4" name="KSO_FD"/>
          <p:cNvSpPr>
            <a:spLocks noGrp="1"/>
          </p:cNvSpPr>
          <p:nvPr>
            <p:ph type="dt" sz="half" idx="10"/>
          </p:nvPr>
        </p:nvSpPr>
        <p:spPr/>
        <p:txBody>
          <a:bodyPr/>
          <a:lstStyle/>
          <a:p>
            <a:fld id="{92150AFA-EC82-0148-A8D0-86741102CA08}" type="datetime1">
              <a:rPr lang="en-US" altLang="zh-CN" smtClean="0"/>
              <a:t>7/4/18</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AE85CE2-CEAD-46BB-861E-7D62265DC969}" type="slidenum">
              <a:rPr lang="zh-CN" altLang="en-US" smtClean="0"/>
              <a:t>‹#›</a:t>
            </a:fld>
            <a:endParaRPr lang="zh-CN" altLang="en-US"/>
          </a:p>
        </p:txBody>
      </p:sp>
      <p:pic>
        <p:nvPicPr>
          <p:cNvPr id="12" name="Turinio vietos rezervavimo ženklas 4">
            <a:extLst>
              <a:ext uri="{FF2B5EF4-FFF2-40B4-BE49-F238E27FC236}">
                <a16:creationId xmlns:a16="http://schemas.microsoft.com/office/drawing/2014/main" id="{436AF779-55C6-4544-B4EA-0D9D856719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4821" y="1950716"/>
            <a:ext cx="3832582" cy="2299552"/>
          </a:xfrm>
          <a:prstGeom prst="rect">
            <a:avLst/>
          </a:prstGeom>
          <a:noFill/>
          <a:ln w="57150">
            <a:solidFill>
              <a:schemeClr val="bg1"/>
            </a:solidFill>
          </a:ln>
        </p:spPr>
      </p:pic>
    </p:spTree>
    <p:extLst>
      <p:ext uri="{BB962C8B-B14F-4D97-AF65-F5344CB8AC3E}">
        <p14:creationId xmlns:p14="http://schemas.microsoft.com/office/powerpoint/2010/main" val="3088082640"/>
      </p:ext>
    </p:extLst>
  </p:cSld>
  <p:clrMapOvr>
    <a:masterClrMapping/>
  </p:clrMapOvr>
  <p:extLst mod="1">
    <p:ext uri="{DCECCB84-F9BA-43D5-87BE-67443E8EF086}">
      <p15:sldGuideLst xmlns:p15="http://schemas.microsoft.com/office/powerpoint/2012/main">
        <p15:guide id="1" pos="4967">
          <p15:clr>
            <a:srgbClr val="FBAE40"/>
          </p15:clr>
        </p15:guide>
        <p15:guide id="0" orient="horz" pos="2160" userDrawn="1">
          <p15:clr>
            <a:srgbClr val="FBAE40"/>
          </p15:clr>
        </p15:guide>
        <p15:guide id="2" pos="66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304A324A-9CC0-5141-BB4A-C22928E3A0F2}" type="datetime1">
              <a:rPr lang="en-US" smtClean="0"/>
              <a:t>7/4/18</a:t>
            </a:fld>
            <a:endParaRPr lang="en-US"/>
          </a:p>
        </p:txBody>
      </p:sp>
      <p:sp>
        <p:nvSpPr>
          <p:cNvPr id="6" name="KSO_FT"/>
          <p:cNvSpPr>
            <a:spLocks noGrp="1"/>
          </p:cNvSpPr>
          <p:nvPr>
            <p:ph type="ftr" sz="quarter" idx="11"/>
          </p:nvPr>
        </p:nvSpPr>
        <p:spPr/>
        <p:txBody>
          <a:bodyPr/>
          <a:lstStyle/>
          <a:p>
            <a:endParaRPr lang="en-US"/>
          </a:p>
        </p:txBody>
      </p:sp>
      <p:sp>
        <p:nvSpPr>
          <p:cNvPr id="7" name="KSO_FN"/>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86121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57AB88D6-87DA-124D-8BB2-0A41FF4DEF33}" type="datetime1">
              <a:rPr lang="en-US" smtClean="0"/>
              <a:t>7/4/18</a:t>
            </a:fld>
            <a:endParaRPr lang="en-US"/>
          </a:p>
        </p:txBody>
      </p:sp>
      <p:sp>
        <p:nvSpPr>
          <p:cNvPr id="5" name="KSO_FT"/>
          <p:cNvSpPr>
            <a:spLocks noGrp="1"/>
          </p:cNvSpPr>
          <p:nvPr>
            <p:ph type="ftr" sz="quarter" idx="11"/>
          </p:nvPr>
        </p:nvSpPr>
        <p:spPr/>
        <p:txBody>
          <a:bodyPr/>
          <a:lstStyle/>
          <a:p>
            <a:endParaRPr lang="en-US"/>
          </a:p>
        </p:txBody>
      </p:sp>
      <p:sp>
        <p:nvSpPr>
          <p:cNvPr id="6" name="KSO_FN"/>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245242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12B78A4D-ECB2-FF45-A8A0-FE06C20A53C4}" type="datetime1">
              <a:rPr lang="en-US" smtClean="0"/>
              <a:t>7/4/18</a:t>
            </a:fld>
            <a:endParaRPr lang="en-US"/>
          </a:p>
        </p:txBody>
      </p:sp>
      <p:sp>
        <p:nvSpPr>
          <p:cNvPr id="5" name="KSO_FT"/>
          <p:cNvSpPr>
            <a:spLocks noGrp="1"/>
          </p:cNvSpPr>
          <p:nvPr>
            <p:ph type="ftr" sz="quarter" idx="11"/>
          </p:nvPr>
        </p:nvSpPr>
        <p:spPr/>
        <p:txBody>
          <a:bodyPr/>
          <a:lstStyle/>
          <a:p>
            <a:endParaRPr lang="en-US"/>
          </a:p>
        </p:txBody>
      </p:sp>
      <p:sp>
        <p:nvSpPr>
          <p:cNvPr id="6" name="KSO_FN"/>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84808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1114705" y="243840"/>
            <a:ext cx="9665980" cy="557349"/>
          </a:xfrm>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DBBF53A5-5F59-A743-9C45-926A7007B1CA}" type="datetime1">
              <a:rPr lang="en-US" smtClean="0"/>
              <a:t>7/4/18</a:t>
            </a:fld>
            <a:endParaRPr lang="en-US"/>
          </a:p>
        </p:txBody>
      </p:sp>
      <p:sp>
        <p:nvSpPr>
          <p:cNvPr id="5" name="KSO_FT"/>
          <p:cNvSpPr>
            <a:spLocks noGrp="1"/>
          </p:cNvSpPr>
          <p:nvPr>
            <p:ph type="ftr" sz="quarter" idx="11"/>
          </p:nvPr>
        </p:nvSpPr>
        <p:spPr/>
        <p:txBody>
          <a:bodyPr/>
          <a:lstStyle/>
          <a:p>
            <a:endParaRPr lang="en-US"/>
          </a:p>
        </p:txBody>
      </p:sp>
      <p:sp>
        <p:nvSpPr>
          <p:cNvPr id="6" name="KSO_FN"/>
          <p:cNvSpPr>
            <a:spLocks noGrp="1"/>
          </p:cNvSpPr>
          <p:nvPr>
            <p:ph type="sldNum" sz="quarter" idx="12"/>
          </p:nvPr>
        </p:nvSpPr>
        <p:spPr>
          <a:xfrm>
            <a:off x="10891515" y="6399894"/>
            <a:ext cx="499296" cy="365125"/>
          </a:xfrm>
        </p:spPr>
        <p:txBody>
          <a:bodyPr/>
          <a:lstStyle>
            <a:lvl1pPr algn="ctr">
              <a:defRPr/>
            </a:lvl1pPr>
          </a:lstStyle>
          <a:p>
            <a:fld id="{A65DE875-0EE0-344C-801D-59444C92D02A}" type="slidenum">
              <a:rPr lang="en-US" smtClean="0"/>
              <a:t>‹#›</a:t>
            </a:fld>
            <a:endParaRPr lang="en-US"/>
          </a:p>
        </p:txBody>
      </p:sp>
    </p:spTree>
    <p:extLst>
      <p:ext uri="{BB962C8B-B14F-4D97-AF65-F5344CB8AC3E}">
        <p14:creationId xmlns:p14="http://schemas.microsoft.com/office/powerpoint/2010/main" val="13440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3" name="KSO_ST2"/>
          <p:cNvSpPr>
            <a:spLocks noGrp="1"/>
          </p:cNvSpPr>
          <p:nvPr>
            <p:ph type="body" idx="1" hasCustomPrompt="1"/>
          </p:nvPr>
        </p:nvSpPr>
        <p:spPr>
          <a:xfrm>
            <a:off x="2098674" y="3659727"/>
            <a:ext cx="8644891" cy="433301"/>
          </a:xfrm>
        </p:spPr>
        <p:txBody>
          <a:bodyP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93476174-2DEE-CB44-A93C-3E582AAD58B4}" type="datetime1">
              <a:rPr lang="en-US" smtClean="0"/>
              <a:t>7/4/18</a:t>
            </a:fld>
            <a:endParaRPr lang="en-US"/>
          </a:p>
        </p:txBody>
      </p:sp>
      <p:sp>
        <p:nvSpPr>
          <p:cNvPr id="5" name="KSO_FT"/>
          <p:cNvSpPr>
            <a:spLocks noGrp="1"/>
          </p:cNvSpPr>
          <p:nvPr>
            <p:ph type="ftr" sz="quarter" idx="11"/>
          </p:nvPr>
        </p:nvSpPr>
        <p:spPr/>
        <p:txBody>
          <a:bodyPr/>
          <a:lstStyle/>
          <a:p>
            <a:endParaRPr lang="en-US"/>
          </a:p>
        </p:txBody>
      </p:sp>
      <p:sp>
        <p:nvSpPr>
          <p:cNvPr id="6" name="KSO_FN"/>
          <p:cNvSpPr>
            <a:spLocks noGrp="1"/>
          </p:cNvSpPr>
          <p:nvPr>
            <p:ph type="sldNum" sz="quarter" idx="12"/>
          </p:nvPr>
        </p:nvSpPr>
        <p:spPr/>
        <p:txBody>
          <a:bodyPr/>
          <a:lstStyle/>
          <a:p>
            <a:fld id="{A65DE875-0EE0-344C-801D-59444C92D02A}" type="slidenum">
              <a:rPr lang="en-US" smtClean="0"/>
              <a:t>‹#›</a:t>
            </a:fld>
            <a:endParaRPr lang="en-US"/>
          </a:p>
        </p:txBody>
      </p:sp>
      <p:sp>
        <p:nvSpPr>
          <p:cNvPr id="7" name="矩形 6"/>
          <p:cNvSpPr/>
          <p:nvPr/>
        </p:nvSpPr>
        <p:spPr>
          <a:xfrm>
            <a:off x="1764936" y="2510198"/>
            <a:ext cx="10427063" cy="1114693"/>
          </a:xfrm>
          <a:prstGeom prst="rect">
            <a:avLst/>
          </a:prstGeom>
          <a:solidFill>
            <a:srgbClr val="963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1" y="2510198"/>
            <a:ext cx="733697" cy="1114693"/>
          </a:xfrm>
          <a:prstGeom prst="rect">
            <a:avLst/>
          </a:prstGeom>
          <a:solidFill>
            <a:srgbClr val="963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KSO_ST1"/>
          <p:cNvSpPr>
            <a:spLocks noGrp="1"/>
          </p:cNvSpPr>
          <p:nvPr>
            <p:ph type="title" hasCustomPrompt="1"/>
          </p:nvPr>
        </p:nvSpPr>
        <p:spPr>
          <a:xfrm>
            <a:off x="2098674" y="2673528"/>
            <a:ext cx="8644891" cy="741634"/>
          </a:xfrm>
        </p:spPr>
        <p:txBody>
          <a:bodyPr anchor="b">
            <a:normAutofit/>
          </a:bodyPr>
          <a:lstStyle>
            <a:lvl1pPr algn="l">
              <a:defRPr sz="3600">
                <a:solidFill>
                  <a:schemeClr val="bg1"/>
                </a:solidFill>
              </a:defRPr>
            </a:lvl1pPr>
          </a:lstStyle>
          <a:p>
            <a:r>
              <a:rPr lang="zh-CN" altLang="en-US" dirty="0"/>
              <a:t>单击此处添加您的标题</a:t>
            </a:r>
            <a:endParaRPr lang="en-US" dirty="0"/>
          </a:p>
        </p:txBody>
      </p:sp>
      <p:sp>
        <p:nvSpPr>
          <p:cNvPr id="9" name="文本占位符 9"/>
          <p:cNvSpPr txBox="1">
            <a:spLocks/>
          </p:cNvSpPr>
          <p:nvPr/>
        </p:nvSpPr>
        <p:spPr>
          <a:xfrm>
            <a:off x="733698" y="2510198"/>
            <a:ext cx="1031239" cy="1149529"/>
          </a:xfrm>
          <a:prstGeom prst="rect">
            <a:avLst/>
          </a:prstGeom>
        </p:spPr>
        <p:txBody>
          <a:bodyPr anchor="ctr">
            <a:noAutofit/>
          </a:bodyPr>
          <a:lstStyle>
            <a:lvl1pPr marL="0" indent="0" algn="just" defTabSz="914400" rtl="0" eaLnBrk="1" latinLnBrk="0" hangingPunct="1">
              <a:lnSpc>
                <a:spcPct val="110000"/>
              </a:lnSpc>
              <a:spcBef>
                <a:spcPts val="1800"/>
              </a:spcBef>
              <a:spcAft>
                <a:spcPts val="0"/>
              </a:spcAft>
              <a:buClr>
                <a:srgbClr val="963B22"/>
              </a:buClr>
              <a:buSzPct val="60000"/>
              <a:buFont typeface="Wingdings" panose="05000000000000000000" pitchFamily="2" charset="2"/>
              <a:buNone/>
              <a:defRPr sz="4000" kern="1200" baseline="0">
                <a:solidFill>
                  <a:schemeClr val="accent1"/>
                </a:solidFill>
                <a:latin typeface="Arial" panose="020B0604020202020204" pitchFamily="34" charset="0"/>
                <a:ea typeface="微软雅黑" panose="020B0503020204020204" pitchFamily="34" charset="-122"/>
                <a:cs typeface="+mn-cs"/>
              </a:defRPr>
            </a:lvl1pPr>
            <a:lvl2pPr marL="357188" indent="-28575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4000"/>
              <a:t>01</a:t>
            </a:r>
            <a:endParaRPr lang="zh-CN" altLang="en-US" sz="4000" dirty="0"/>
          </a:p>
        </p:txBody>
      </p:sp>
      <p:grpSp>
        <p:nvGrpSpPr>
          <p:cNvPr id="10" name="组合 9"/>
          <p:cNvGrpSpPr/>
          <p:nvPr/>
        </p:nvGrpSpPr>
        <p:grpSpPr>
          <a:xfrm>
            <a:off x="5826000" y="4484123"/>
            <a:ext cx="540000" cy="540000"/>
            <a:chOff x="4347417" y="5016137"/>
            <a:chExt cx="487680" cy="487680"/>
          </a:xfrm>
        </p:grpSpPr>
        <p:sp>
          <p:nvSpPr>
            <p:cNvPr id="11" name="椭圆 10">
              <a:hlinkClick r:id="" action="ppaction://hlinkshowjump?jump=nextslide"/>
            </p:cNvPr>
            <p:cNvSpPr/>
            <p:nvPr userDrawn="1"/>
          </p:nvSpPr>
          <p:spPr>
            <a:xfrm>
              <a:off x="4347417" y="5016137"/>
              <a:ext cx="487680" cy="487680"/>
            </a:xfrm>
            <a:prstGeom prst="ellipse">
              <a:avLst/>
            </a:prstGeom>
            <a:solidFill>
              <a:schemeClr val="tx1">
                <a:lumMod val="40000"/>
                <a:lumOff val="60000"/>
              </a:schemeClr>
            </a:solidFill>
            <a:ln>
              <a:noFill/>
            </a:ln>
            <a:effectLst>
              <a:outerShdw dist="25400" dir="5400000" algn="t" rotWithShape="0">
                <a:schemeClr val="bg1">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燕尾形 11">
              <a:hlinkClick r:id="" action="ppaction://hlinkshowjump?jump=nextslide"/>
            </p:cNvPr>
            <p:cNvSpPr/>
            <p:nvPr userDrawn="1"/>
          </p:nvSpPr>
          <p:spPr>
            <a:xfrm>
              <a:off x="4502830" y="5168537"/>
              <a:ext cx="176854" cy="204653"/>
            </a:xfrm>
            <a:prstGeom prst="chevron">
              <a:avLst>
                <a:gd name="adj" fmla="val 617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Tree>
    <p:extLst>
      <p:ext uri="{BB962C8B-B14F-4D97-AF65-F5344CB8AC3E}">
        <p14:creationId xmlns:p14="http://schemas.microsoft.com/office/powerpoint/2010/main" val="12292243"/>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D0CEAED8-4062-E04D-B881-543A3333C375}" type="datetime1">
              <a:rPr lang="en-US" smtClean="0"/>
              <a:t>7/4/18</a:t>
            </a:fld>
            <a:endParaRPr lang="en-US"/>
          </a:p>
        </p:txBody>
      </p:sp>
      <p:sp>
        <p:nvSpPr>
          <p:cNvPr id="6" name="KSO_FT"/>
          <p:cNvSpPr>
            <a:spLocks noGrp="1"/>
          </p:cNvSpPr>
          <p:nvPr>
            <p:ph type="ftr" sz="quarter" idx="11"/>
          </p:nvPr>
        </p:nvSpPr>
        <p:spPr/>
        <p:txBody>
          <a:bodyPr/>
          <a:lstStyle/>
          <a:p>
            <a:endParaRPr lang="en-US"/>
          </a:p>
        </p:txBody>
      </p:sp>
      <p:sp>
        <p:nvSpPr>
          <p:cNvPr id="7" name="KSO_FN"/>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169705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3560F13F-A46B-DD41-A577-E0C2E1184B8D}" type="datetime1">
              <a:rPr lang="en-US" smtClean="0"/>
              <a:t>7/4/18</a:t>
            </a:fld>
            <a:endParaRPr lang="en-US"/>
          </a:p>
        </p:txBody>
      </p:sp>
      <p:sp>
        <p:nvSpPr>
          <p:cNvPr id="8" name="KSO_FT"/>
          <p:cNvSpPr>
            <a:spLocks noGrp="1"/>
          </p:cNvSpPr>
          <p:nvPr>
            <p:ph type="ftr" sz="quarter" idx="11"/>
          </p:nvPr>
        </p:nvSpPr>
        <p:spPr/>
        <p:txBody>
          <a:bodyPr/>
          <a:lstStyle/>
          <a:p>
            <a:endParaRPr lang="en-US"/>
          </a:p>
        </p:txBody>
      </p:sp>
      <p:sp>
        <p:nvSpPr>
          <p:cNvPr id="9" name="KSO_FN"/>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212189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22835C8C-18BF-1640-935A-3908EAFE1961}" type="datetime1">
              <a:rPr lang="en-US" smtClean="0"/>
              <a:t>7/4/18</a:t>
            </a:fld>
            <a:endParaRPr lang="en-US"/>
          </a:p>
        </p:txBody>
      </p:sp>
      <p:sp>
        <p:nvSpPr>
          <p:cNvPr id="4" name="KSO_FT"/>
          <p:cNvSpPr>
            <a:spLocks noGrp="1"/>
          </p:cNvSpPr>
          <p:nvPr>
            <p:ph type="ftr" sz="quarter" idx="11"/>
          </p:nvPr>
        </p:nvSpPr>
        <p:spPr/>
        <p:txBody>
          <a:bodyPr/>
          <a:lstStyle/>
          <a:p>
            <a:endParaRPr lang="en-US"/>
          </a:p>
        </p:txBody>
      </p:sp>
      <p:sp>
        <p:nvSpPr>
          <p:cNvPr id="5" name="KSO_FN"/>
          <p:cNvSpPr>
            <a:spLocks noGrp="1"/>
          </p:cNvSpPr>
          <p:nvPr>
            <p:ph type="sldNum" sz="quarter" idx="12"/>
          </p:nvPr>
        </p:nvSpPr>
        <p:spPr>
          <a:xfrm>
            <a:off x="10891522" y="6408606"/>
            <a:ext cx="485503" cy="365125"/>
          </a:xfrm>
        </p:spPr>
        <p:txBody>
          <a:bodyPr/>
          <a:lstStyle>
            <a:lvl1pPr algn="ctr">
              <a:defRPr/>
            </a:lvl1pPr>
          </a:lstStyle>
          <a:p>
            <a:fld id="{A65DE875-0EE0-344C-801D-59444C92D02A}" type="slidenum">
              <a:rPr lang="en-US" smtClean="0"/>
              <a:t>‹#›</a:t>
            </a:fld>
            <a:endParaRPr lang="en-US"/>
          </a:p>
        </p:txBody>
      </p:sp>
    </p:spTree>
    <p:extLst>
      <p:ext uri="{BB962C8B-B14F-4D97-AF65-F5344CB8AC3E}">
        <p14:creationId xmlns:p14="http://schemas.microsoft.com/office/powerpoint/2010/main" val="160582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SO_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2F08FE9A-2679-3340-A3BF-3BE75251614C}" type="datetime1">
              <a:rPr lang="en-US" smtClean="0"/>
              <a:t>7/4/18</a:t>
            </a:fld>
            <a:endParaRPr lang="en-US"/>
          </a:p>
        </p:txBody>
      </p:sp>
      <p:sp>
        <p:nvSpPr>
          <p:cNvPr id="4" name="KSO_FT"/>
          <p:cNvSpPr>
            <a:spLocks noGrp="1"/>
          </p:cNvSpPr>
          <p:nvPr>
            <p:ph type="ftr" sz="quarter" idx="11"/>
          </p:nvPr>
        </p:nvSpPr>
        <p:spPr/>
        <p:txBody>
          <a:bodyPr/>
          <a:lstStyle/>
          <a:p>
            <a:endParaRPr lang="en-US"/>
          </a:p>
        </p:txBody>
      </p:sp>
      <p:sp>
        <p:nvSpPr>
          <p:cNvPr id="5" name="KSO_FN"/>
          <p:cNvSpPr>
            <a:spLocks noGrp="1"/>
          </p:cNvSpPr>
          <p:nvPr>
            <p:ph type="sldNum" sz="quarter" idx="12"/>
          </p:nvPr>
        </p:nvSpPr>
        <p:spPr>
          <a:xfrm>
            <a:off x="10891522" y="6408606"/>
            <a:ext cx="485503" cy="365125"/>
          </a:xfrm>
        </p:spPr>
        <p:txBody>
          <a:bodyPr/>
          <a:lstStyle>
            <a:lvl1pPr algn="ctr">
              <a:defRPr/>
            </a:lvl1pPr>
          </a:lstStyle>
          <a:p>
            <a:fld id="{A65DE875-0EE0-344C-801D-59444C92D02A}" type="slidenum">
              <a:rPr lang="en-US" smtClean="0"/>
              <a:t>‹#›</a:t>
            </a:fld>
            <a:endParaRPr lang="en-US"/>
          </a:p>
        </p:txBody>
      </p:sp>
      <p:sp>
        <p:nvSpPr>
          <p:cNvPr id="8" name="文本占位符 7"/>
          <p:cNvSpPr>
            <a:spLocks noGrp="1"/>
          </p:cNvSpPr>
          <p:nvPr>
            <p:ph type="body" sz="quarter" idx="13" hasCustomPrompt="1"/>
          </p:nvPr>
        </p:nvSpPr>
        <p:spPr>
          <a:xfrm>
            <a:off x="266700" y="245270"/>
            <a:ext cx="831851" cy="571500"/>
          </a:xfrm>
        </p:spPr>
        <p:txBody>
          <a:bodyPr lIns="0" tIns="0" rIns="0" bIns="0" anchor="ctr">
            <a:noAutofit/>
          </a:bodyPr>
          <a:lstStyle>
            <a:lvl1pPr marL="0" indent="0" algn="ctr">
              <a:buNone/>
              <a:defRPr sz="3200"/>
            </a:lvl1pPr>
          </a:lstStyle>
          <a:p>
            <a:pPr lvl="0"/>
            <a:r>
              <a:rPr lang="en-US" altLang="zh-CN" dirty="0"/>
              <a:t>01</a:t>
            </a:r>
            <a:endParaRPr lang="zh-CN" altLang="en-US" dirty="0"/>
          </a:p>
        </p:txBody>
      </p:sp>
    </p:spTree>
    <p:extLst>
      <p:ext uri="{BB962C8B-B14F-4D97-AF65-F5344CB8AC3E}">
        <p14:creationId xmlns:p14="http://schemas.microsoft.com/office/powerpoint/2010/main" val="13347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D835C680-32A1-3243-89FE-F34B9FD69B7C}" type="datetime1">
              <a:rPr lang="en-US" smtClean="0"/>
              <a:t>7/4/18</a:t>
            </a:fld>
            <a:endParaRPr lang="en-US"/>
          </a:p>
        </p:txBody>
      </p:sp>
      <p:sp>
        <p:nvSpPr>
          <p:cNvPr id="3" name="KSO_FT"/>
          <p:cNvSpPr>
            <a:spLocks noGrp="1"/>
          </p:cNvSpPr>
          <p:nvPr>
            <p:ph type="ftr" sz="quarter" idx="11"/>
          </p:nvPr>
        </p:nvSpPr>
        <p:spPr/>
        <p:txBody>
          <a:bodyPr/>
          <a:lstStyle/>
          <a:p>
            <a:endParaRPr lang="en-US"/>
          </a:p>
        </p:txBody>
      </p:sp>
      <p:sp>
        <p:nvSpPr>
          <p:cNvPr id="4" name="KSO_FN"/>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15972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02A41688-1950-0348-A0D0-6563B9A71218}" type="datetime1">
              <a:rPr lang="en-US" smtClean="0"/>
              <a:t>7/4/18</a:t>
            </a:fld>
            <a:endParaRPr lang="en-US"/>
          </a:p>
        </p:txBody>
      </p:sp>
      <p:sp>
        <p:nvSpPr>
          <p:cNvPr id="6" name="KSO_FT"/>
          <p:cNvSpPr>
            <a:spLocks noGrp="1"/>
          </p:cNvSpPr>
          <p:nvPr>
            <p:ph type="ftr" sz="quarter" idx="11"/>
          </p:nvPr>
        </p:nvSpPr>
        <p:spPr/>
        <p:txBody>
          <a:bodyPr/>
          <a:lstStyle/>
          <a:p>
            <a:endParaRPr lang="en-US"/>
          </a:p>
        </p:txBody>
      </p:sp>
      <p:sp>
        <p:nvSpPr>
          <p:cNvPr id="7" name="KSO_FN"/>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58900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p:nvSpPr>
        <p:spPr>
          <a:xfrm>
            <a:off x="10914739" y="6435634"/>
            <a:ext cx="439061" cy="4223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6" name="直接连接符 15"/>
          <p:cNvCxnSpPr/>
          <p:nvPr/>
        </p:nvCxnSpPr>
        <p:spPr>
          <a:xfrm>
            <a:off x="0" y="670560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KSO_BC1"/>
          <p:cNvSpPr>
            <a:spLocks noGrp="1"/>
          </p:cNvSpPr>
          <p:nvPr>
            <p:ph type="body" idx="1"/>
          </p:nvPr>
        </p:nvSpPr>
        <p:spPr>
          <a:xfrm>
            <a:off x="452845" y="1166636"/>
            <a:ext cx="11149315" cy="51932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F625C-D1E1-C44C-AED4-685CCDAAD409}" type="datetime1">
              <a:rPr lang="en-US" smtClean="0"/>
              <a:t>7/4/18</a:t>
            </a:fld>
            <a:endParaRPr 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矩形 10"/>
          <p:cNvSpPr/>
          <p:nvPr/>
        </p:nvSpPr>
        <p:spPr>
          <a:xfrm>
            <a:off x="1103085" y="243840"/>
            <a:ext cx="11088915" cy="575669"/>
          </a:xfrm>
          <a:prstGeom prst="rect">
            <a:avLst/>
          </a:prstGeom>
          <a:solidFill>
            <a:srgbClr val="963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a:off x="1" y="243840"/>
            <a:ext cx="267063" cy="575669"/>
          </a:xfrm>
          <a:prstGeom prst="rect">
            <a:avLst/>
          </a:prstGeom>
          <a:solidFill>
            <a:srgbClr val="963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nvSpPr>
        <p:spPr>
          <a:xfrm>
            <a:off x="10914739" y="225216"/>
            <a:ext cx="952136" cy="615677"/>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KSO_BT1"/>
          <p:cNvSpPr>
            <a:spLocks noGrp="1"/>
          </p:cNvSpPr>
          <p:nvPr>
            <p:ph type="title"/>
          </p:nvPr>
        </p:nvSpPr>
        <p:spPr>
          <a:xfrm>
            <a:off x="1114705" y="243840"/>
            <a:ext cx="9665980" cy="557349"/>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6" name="KSO_FN"/>
          <p:cNvSpPr>
            <a:spLocks noGrp="1"/>
          </p:cNvSpPr>
          <p:nvPr>
            <p:ph type="sldNum" sz="quarter" idx="4"/>
          </p:nvPr>
        </p:nvSpPr>
        <p:spPr>
          <a:xfrm>
            <a:off x="10891514" y="6417315"/>
            <a:ext cx="522519" cy="365125"/>
          </a:xfrm>
          <a:prstGeom prst="rect">
            <a:avLst/>
          </a:prstGeom>
        </p:spPr>
        <p:txBody>
          <a:bodyPr vert="horz" lIns="91440" tIns="45720" rIns="91440" bIns="45720" rtlCol="0" anchor="ctr"/>
          <a:lstStyle>
            <a:lvl1pPr algn="ctr">
              <a:defRPr sz="1200">
                <a:solidFill>
                  <a:schemeClr val="bg1"/>
                </a:solidFill>
              </a:defRPr>
            </a:lvl1pPr>
          </a:lstStyle>
          <a:p>
            <a:fld id="{A65DE875-0EE0-344C-801D-59444C92D02A}" type="slidenum">
              <a:rPr lang="en-US" smtClean="0"/>
              <a:t>‹#›</a:t>
            </a:fld>
            <a:endParaRPr lang="en-US"/>
          </a:p>
        </p:txBody>
      </p:sp>
    </p:spTree>
    <p:extLst>
      <p:ext uri="{BB962C8B-B14F-4D97-AF65-F5344CB8AC3E}">
        <p14:creationId xmlns:p14="http://schemas.microsoft.com/office/powerpoint/2010/main" val="93271140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hf hdr="0" ftr="0" dt="0"/>
  <p:txStyles>
    <p:titleStyle>
      <a:lvl1pPr algn="l" defTabSz="914400" rtl="0" eaLnBrk="1" latinLnBrk="0" hangingPunct="1">
        <a:lnSpc>
          <a:spcPct val="90000"/>
        </a:lnSpc>
        <a:spcBef>
          <a:spcPct val="0"/>
        </a:spcBef>
        <a:buNone/>
        <a:defRPr sz="2800" b="1" i="0" kern="1200" baseline="0">
          <a:solidFill>
            <a:schemeClr val="bg1"/>
          </a:solidFill>
          <a:latin typeface="Arial Black" panose="020B0A04020102020204" pitchFamily="34" charset="0"/>
          <a:ea typeface="微软雅黑" panose="020B0503020204020204" pitchFamily="34" charset="-122"/>
          <a:cs typeface="+mj-cs"/>
        </a:defRPr>
      </a:lvl1pPr>
    </p:titleStyle>
    <p:bodyStyle>
      <a:lvl1pPr marL="357188" indent="-357188" algn="just" defTabSz="914400" rtl="0" eaLnBrk="1" latinLnBrk="0" hangingPunct="1">
        <a:lnSpc>
          <a:spcPct val="110000"/>
        </a:lnSpc>
        <a:spcBef>
          <a:spcPts val="1800"/>
        </a:spcBef>
        <a:spcAft>
          <a:spcPts val="0"/>
        </a:spcAft>
        <a:buClr>
          <a:srgbClr val="963B22"/>
        </a:buClr>
        <a:buSzPct val="60000"/>
        <a:buFont typeface="Wingdings" panose="05000000000000000000" pitchFamily="2" charset="2"/>
        <a:buChar char="n"/>
        <a:defRPr sz="2400" kern="1200" baseline="0">
          <a:solidFill>
            <a:schemeClr val="accent1"/>
          </a:solidFill>
          <a:latin typeface="Arial" panose="020B0604020202020204" pitchFamily="34" charset="0"/>
          <a:ea typeface="微软雅黑" panose="020B0503020204020204" pitchFamily="34" charset="-122"/>
          <a:cs typeface="+mn-cs"/>
        </a:defRPr>
      </a:lvl1pPr>
      <a:lvl2pPr marL="357188" indent="-28575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20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notesSlide" Target="../notesSlides/notesSlide1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slideLayout" Target="../slideLayouts/slideLayout2.xml"/><Relationship Id="rId2" Type="http://schemas.openxmlformats.org/officeDocument/2006/relationships/tags" Target="../tags/tag44.xml"/><Relationship Id="rId16" Type="http://schemas.openxmlformats.org/officeDocument/2006/relationships/tags" Target="../tags/tag58.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16.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notesSlide" Target="../notesSlides/notesSlide1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slideLayout" Target="../slideLayouts/slideLayout2.xml"/><Relationship Id="rId2" Type="http://schemas.openxmlformats.org/officeDocument/2006/relationships/tags" Target="../tags/tag60.xml"/><Relationship Id="rId16" Type="http://schemas.openxmlformats.org/officeDocument/2006/relationships/tags" Target="../tags/tag74.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tags" Target="../tags/tag7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notesSlide" Target="../notesSlides/notesSlide18.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tags" Target="../tags/tag9.xml"/><Relationship Id="rId21" Type="http://schemas.openxmlformats.org/officeDocument/2006/relationships/tags" Target="../tags/tag27.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notesSlide" Target="../notesSlides/notesSlide3.xml"/><Relationship Id="rId10" Type="http://schemas.openxmlformats.org/officeDocument/2006/relationships/tags" Target="../tags/tag16.xml"/><Relationship Id="rId19" Type="http://schemas.openxmlformats.org/officeDocument/2006/relationships/tags" Target="../tags/tag2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jp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hyperlink" Target="https://youtube.com/watch?v=Pk9GftvW5TM"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1A83-5376-EE4A-9F23-9E98CD6011ED}"/>
              </a:ext>
            </a:extLst>
          </p:cNvPr>
          <p:cNvSpPr>
            <a:spLocks noGrp="1"/>
          </p:cNvSpPr>
          <p:nvPr>
            <p:ph type="ctrTitle"/>
          </p:nvPr>
        </p:nvSpPr>
        <p:spPr>
          <a:xfrm>
            <a:off x="174167" y="2785533"/>
            <a:ext cx="7373263" cy="1123547"/>
          </a:xfrm>
        </p:spPr>
        <p:txBody>
          <a:bodyPr>
            <a:noAutofit/>
          </a:bodyPr>
          <a:lstStyle/>
          <a:p>
            <a:r>
              <a:rPr lang="en-US" sz="5400" dirty="0">
                <a:latin typeface="+mn-lt"/>
              </a:rPr>
              <a:t>ICT in Higher Education </a:t>
            </a:r>
            <a:br>
              <a:rPr lang="en-US" sz="5400" dirty="0">
                <a:latin typeface="+mn-lt"/>
              </a:rPr>
            </a:br>
            <a:r>
              <a:rPr lang="en-US" sz="5400" dirty="0">
                <a:latin typeface="+mn-lt"/>
              </a:rPr>
              <a:t>in Lithuania</a:t>
            </a:r>
          </a:p>
        </p:txBody>
      </p:sp>
    </p:spTree>
    <p:extLst>
      <p:ext uri="{BB962C8B-B14F-4D97-AF65-F5344CB8AC3E}">
        <p14:creationId xmlns:p14="http://schemas.microsoft.com/office/powerpoint/2010/main" val="63420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74EA-778C-A940-861B-6BB86E072A56}"/>
              </a:ext>
            </a:extLst>
          </p:cNvPr>
          <p:cNvSpPr>
            <a:spLocks noGrp="1"/>
          </p:cNvSpPr>
          <p:nvPr>
            <p:ph type="title"/>
          </p:nvPr>
        </p:nvSpPr>
        <p:spPr/>
        <p:txBody>
          <a:bodyPr/>
          <a:lstStyle/>
          <a:p>
            <a:r>
              <a:rPr lang="en-US" dirty="0"/>
              <a:t>Higher Education in Lithuania</a:t>
            </a:r>
          </a:p>
        </p:txBody>
      </p:sp>
      <p:sp>
        <p:nvSpPr>
          <p:cNvPr id="3" name="Content Placeholder 2">
            <a:extLst>
              <a:ext uri="{FF2B5EF4-FFF2-40B4-BE49-F238E27FC236}">
                <a16:creationId xmlns:a16="http://schemas.microsoft.com/office/drawing/2014/main" id="{F9B852D4-8BE6-6547-85AC-4995F71A6618}"/>
              </a:ext>
            </a:extLst>
          </p:cNvPr>
          <p:cNvSpPr>
            <a:spLocks noGrp="1"/>
          </p:cNvSpPr>
          <p:nvPr>
            <p:ph idx="1"/>
          </p:nvPr>
        </p:nvSpPr>
        <p:spPr>
          <a:xfrm>
            <a:off x="1114705" y="1377423"/>
            <a:ext cx="10891028" cy="1069443"/>
          </a:xfrm>
        </p:spPr>
        <p:txBody>
          <a:bodyPr>
            <a:noAutofit/>
          </a:bodyPr>
          <a:lstStyle/>
          <a:p>
            <a:pPr marL="0" indent="0">
              <a:lnSpc>
                <a:spcPct val="100000"/>
              </a:lnSpc>
              <a:buSzPct val="100000"/>
              <a:buNone/>
            </a:pPr>
            <a:r>
              <a:rPr lang="en-US" sz="3600" dirty="0"/>
              <a:t> There are two types of higher education institutions:</a:t>
            </a:r>
          </a:p>
        </p:txBody>
      </p:sp>
      <p:sp>
        <p:nvSpPr>
          <p:cNvPr id="4" name="Slide Number Placeholder 3">
            <a:extLst>
              <a:ext uri="{FF2B5EF4-FFF2-40B4-BE49-F238E27FC236}">
                <a16:creationId xmlns:a16="http://schemas.microsoft.com/office/drawing/2014/main" id="{7A697709-3BE2-1F45-8EBD-A5CA1451F56B}"/>
              </a:ext>
            </a:extLst>
          </p:cNvPr>
          <p:cNvSpPr>
            <a:spLocks noGrp="1"/>
          </p:cNvSpPr>
          <p:nvPr>
            <p:ph type="sldNum" sz="quarter" idx="12"/>
          </p:nvPr>
        </p:nvSpPr>
        <p:spPr/>
        <p:txBody>
          <a:bodyPr/>
          <a:lstStyle/>
          <a:p>
            <a:fld id="{A65DE875-0EE0-344C-801D-59444C92D02A}" type="slidenum">
              <a:rPr lang="en-US" smtClean="0"/>
              <a:t>10</a:t>
            </a:fld>
            <a:endParaRPr lang="en-US"/>
          </a:p>
        </p:txBody>
      </p:sp>
      <p:sp>
        <p:nvSpPr>
          <p:cNvPr id="7" name="MH_SubTitle_1"/>
          <p:cNvSpPr/>
          <p:nvPr>
            <p:custDataLst>
              <p:tags r:id="rId1"/>
            </p:custDataLst>
          </p:nvPr>
        </p:nvSpPr>
        <p:spPr>
          <a:xfrm>
            <a:off x="2116111" y="2755571"/>
            <a:ext cx="1262090" cy="946567"/>
          </a:xfrm>
          <a:custGeom>
            <a:avLst/>
            <a:gdLst>
              <a:gd name="connsiteX0" fmla="*/ 203609 w 1526969"/>
              <a:gd name="connsiteY0" fmla="*/ 712726 h 1526969"/>
              <a:gd name="connsiteX1" fmla="*/ 241774 w 1526969"/>
              <a:gd name="connsiteY1" fmla="*/ 750890 h 1526969"/>
              <a:gd name="connsiteX2" fmla="*/ 152679 w 1526969"/>
              <a:gd name="connsiteY2" fmla="*/ 839985 h 1526969"/>
              <a:gd name="connsiteX3" fmla="*/ 763313 w 1526969"/>
              <a:gd name="connsiteY3" fmla="*/ 1450619 h 1526969"/>
              <a:gd name="connsiteX4" fmla="*/ 1488804 w 1526969"/>
              <a:gd name="connsiteY4" fmla="*/ 725129 h 1526969"/>
              <a:gd name="connsiteX5" fmla="*/ 1526969 w 1526969"/>
              <a:gd name="connsiteY5" fmla="*/ 763293 h 1526969"/>
              <a:gd name="connsiteX6" fmla="*/ 801478 w 1526969"/>
              <a:gd name="connsiteY6" fmla="*/ 1488784 h 1526969"/>
              <a:gd name="connsiteX7" fmla="*/ 763294 w 1526969"/>
              <a:gd name="connsiteY7" fmla="*/ 1526968 h 1526969"/>
              <a:gd name="connsiteX8" fmla="*/ 763293 w 1526969"/>
              <a:gd name="connsiteY8" fmla="*/ 1526969 h 1526969"/>
              <a:gd name="connsiteX9" fmla="*/ 725129 w 1526969"/>
              <a:gd name="connsiteY9" fmla="*/ 1488804 h 1526969"/>
              <a:gd name="connsiteX10" fmla="*/ 725129 w 1526969"/>
              <a:gd name="connsiteY10" fmla="*/ 1488803 h 1526969"/>
              <a:gd name="connsiteX11" fmla="*/ 114495 w 1526969"/>
              <a:gd name="connsiteY11" fmla="*/ 878169 h 1526969"/>
              <a:gd name="connsiteX12" fmla="*/ 114494 w 1526969"/>
              <a:gd name="connsiteY12" fmla="*/ 878170 h 1526969"/>
              <a:gd name="connsiteX13" fmla="*/ 76330 w 1526969"/>
              <a:gd name="connsiteY13" fmla="*/ 840005 h 1526969"/>
              <a:gd name="connsiteX14" fmla="*/ 76330 w 1526969"/>
              <a:gd name="connsiteY14" fmla="*/ 840004 h 1526969"/>
              <a:gd name="connsiteX15" fmla="*/ 114514 w 1526969"/>
              <a:gd name="connsiteY15" fmla="*/ 801821 h 1526969"/>
              <a:gd name="connsiteX16" fmla="*/ 763675 w 1526969"/>
              <a:gd name="connsiteY16" fmla="*/ 0 h 1526969"/>
              <a:gd name="connsiteX17" fmla="*/ 801840 w 1526969"/>
              <a:gd name="connsiteY17" fmla="*/ 38164 h 1526969"/>
              <a:gd name="connsiteX18" fmla="*/ 801839 w 1526969"/>
              <a:gd name="connsiteY18" fmla="*/ 38165 h 1526969"/>
              <a:gd name="connsiteX19" fmla="*/ 1412474 w 1526969"/>
              <a:gd name="connsiteY19" fmla="*/ 648800 h 1526969"/>
              <a:gd name="connsiteX20" fmla="*/ 1450639 w 1526969"/>
              <a:gd name="connsiteY20" fmla="*/ 686965 h 1526969"/>
              <a:gd name="connsiteX21" fmla="*/ 1412455 w 1526969"/>
              <a:gd name="connsiteY21" fmla="*/ 725148 h 1526969"/>
              <a:gd name="connsiteX22" fmla="*/ 1323359 w 1526969"/>
              <a:gd name="connsiteY22" fmla="*/ 814244 h 1526969"/>
              <a:gd name="connsiteX23" fmla="*/ 1285195 w 1526969"/>
              <a:gd name="connsiteY23" fmla="*/ 776079 h 1526969"/>
              <a:gd name="connsiteX24" fmla="*/ 1374290 w 1526969"/>
              <a:gd name="connsiteY24" fmla="*/ 686984 h 1526969"/>
              <a:gd name="connsiteX25" fmla="*/ 763655 w 1526969"/>
              <a:gd name="connsiteY25" fmla="*/ 76349 h 1526969"/>
              <a:gd name="connsiteX26" fmla="*/ 38164 w 1526969"/>
              <a:gd name="connsiteY26" fmla="*/ 801840 h 1526969"/>
              <a:gd name="connsiteX27" fmla="*/ 0 w 1526969"/>
              <a:gd name="connsiteY27" fmla="*/ 763675 h 15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close/>
              </a:path>
            </a:pathLst>
          </a:custGeom>
          <a:gradFill flip="none" rotWithShape="1">
            <a:gsLst>
              <a:gs pos="0">
                <a:schemeClr val="accent1">
                  <a:lumMod val="20000"/>
                  <a:lumOff val="80000"/>
                </a:schemeClr>
              </a:gs>
              <a:gs pos="51712">
                <a:schemeClr val="accent1"/>
              </a:gs>
              <a:gs pos="100000">
                <a:schemeClr val="tx2">
                  <a:lumMod val="20000"/>
                  <a:lumOff val="80000"/>
                </a:schemeClr>
              </a:gs>
            </a:gsLst>
            <a:lin ang="0" scaled="1"/>
            <a:tileRect/>
          </a:gradFill>
        </p:spPr>
        <p:txBody>
          <a:bodyPr anchor="ctr">
            <a:normAutofit/>
          </a:bodyPr>
          <a:lstStyle/>
          <a:p>
            <a:pPr algn="ctr" eaLnBrk="1" fontAlgn="auto" hangingPunct="1">
              <a:spcBef>
                <a:spcPts val="0"/>
              </a:spcBef>
              <a:spcAft>
                <a:spcPts val="0"/>
              </a:spcAft>
              <a:defRPr/>
            </a:pPr>
            <a:r>
              <a:rPr lang="en-US" altLang="zh-CN" sz="4800" b="1">
                <a:solidFill>
                  <a:schemeClr val="accent1"/>
                </a:solidFill>
              </a:rPr>
              <a:t>I</a:t>
            </a:r>
            <a:endParaRPr lang="zh-CN" altLang="en-US" sz="4800" b="1" dirty="0" err="1">
              <a:solidFill>
                <a:schemeClr val="accent1"/>
              </a:solidFill>
            </a:endParaRPr>
          </a:p>
        </p:txBody>
      </p:sp>
      <p:sp>
        <p:nvSpPr>
          <p:cNvPr id="8" name="MH_Text_1"/>
          <p:cNvSpPr/>
          <p:nvPr>
            <p:custDataLst>
              <p:tags r:id="rId2"/>
            </p:custDataLst>
          </p:nvPr>
        </p:nvSpPr>
        <p:spPr>
          <a:xfrm>
            <a:off x="3624203" y="2343029"/>
            <a:ext cx="7766608" cy="1771650"/>
          </a:xfrm>
          <a:prstGeom prst="rect">
            <a:avLst/>
          </a:prstGeom>
        </p:spPr>
        <p:txBody>
          <a:bodyPr lIns="0" tIns="0" rIns="0" bIns="0" anchor="ctr">
            <a:noAutofit/>
          </a:bodyPr>
          <a:lstStyle/>
          <a:p>
            <a:pPr>
              <a:lnSpc>
                <a:spcPct val="130000"/>
              </a:lnSpc>
              <a:defRPr/>
            </a:pPr>
            <a:r>
              <a:rPr lang="en-US" altLang="zh-CN" sz="3600" kern="0" dirty="0">
                <a:solidFill>
                  <a:schemeClr val="accent1"/>
                </a:solidFill>
                <a:cs typeface="宋体" panose="02010600030101010101" pitchFamily="2" charset="-122"/>
              </a:rPr>
              <a:t>Universities, academies or seminary</a:t>
            </a:r>
          </a:p>
        </p:txBody>
      </p:sp>
      <p:sp>
        <p:nvSpPr>
          <p:cNvPr id="9" name="MH_SubTitle_2"/>
          <p:cNvSpPr/>
          <p:nvPr>
            <p:custDataLst>
              <p:tags r:id="rId3"/>
            </p:custDataLst>
          </p:nvPr>
        </p:nvSpPr>
        <p:spPr>
          <a:xfrm>
            <a:off x="2116111" y="4639399"/>
            <a:ext cx="1262090" cy="946568"/>
          </a:xfrm>
          <a:custGeom>
            <a:avLst/>
            <a:gdLst>
              <a:gd name="connsiteX0" fmla="*/ 203609 w 1526969"/>
              <a:gd name="connsiteY0" fmla="*/ 712726 h 1526969"/>
              <a:gd name="connsiteX1" fmla="*/ 241774 w 1526969"/>
              <a:gd name="connsiteY1" fmla="*/ 750890 h 1526969"/>
              <a:gd name="connsiteX2" fmla="*/ 152679 w 1526969"/>
              <a:gd name="connsiteY2" fmla="*/ 839985 h 1526969"/>
              <a:gd name="connsiteX3" fmla="*/ 763313 w 1526969"/>
              <a:gd name="connsiteY3" fmla="*/ 1450619 h 1526969"/>
              <a:gd name="connsiteX4" fmla="*/ 1488804 w 1526969"/>
              <a:gd name="connsiteY4" fmla="*/ 725129 h 1526969"/>
              <a:gd name="connsiteX5" fmla="*/ 1526969 w 1526969"/>
              <a:gd name="connsiteY5" fmla="*/ 763293 h 1526969"/>
              <a:gd name="connsiteX6" fmla="*/ 801478 w 1526969"/>
              <a:gd name="connsiteY6" fmla="*/ 1488784 h 1526969"/>
              <a:gd name="connsiteX7" fmla="*/ 763294 w 1526969"/>
              <a:gd name="connsiteY7" fmla="*/ 1526968 h 1526969"/>
              <a:gd name="connsiteX8" fmla="*/ 763293 w 1526969"/>
              <a:gd name="connsiteY8" fmla="*/ 1526969 h 1526969"/>
              <a:gd name="connsiteX9" fmla="*/ 725129 w 1526969"/>
              <a:gd name="connsiteY9" fmla="*/ 1488804 h 1526969"/>
              <a:gd name="connsiteX10" fmla="*/ 725129 w 1526969"/>
              <a:gd name="connsiteY10" fmla="*/ 1488803 h 1526969"/>
              <a:gd name="connsiteX11" fmla="*/ 114495 w 1526969"/>
              <a:gd name="connsiteY11" fmla="*/ 878169 h 1526969"/>
              <a:gd name="connsiteX12" fmla="*/ 114494 w 1526969"/>
              <a:gd name="connsiteY12" fmla="*/ 878170 h 1526969"/>
              <a:gd name="connsiteX13" fmla="*/ 76330 w 1526969"/>
              <a:gd name="connsiteY13" fmla="*/ 840005 h 1526969"/>
              <a:gd name="connsiteX14" fmla="*/ 76330 w 1526969"/>
              <a:gd name="connsiteY14" fmla="*/ 840004 h 1526969"/>
              <a:gd name="connsiteX15" fmla="*/ 114514 w 1526969"/>
              <a:gd name="connsiteY15" fmla="*/ 801821 h 1526969"/>
              <a:gd name="connsiteX16" fmla="*/ 763675 w 1526969"/>
              <a:gd name="connsiteY16" fmla="*/ 0 h 1526969"/>
              <a:gd name="connsiteX17" fmla="*/ 801840 w 1526969"/>
              <a:gd name="connsiteY17" fmla="*/ 38164 h 1526969"/>
              <a:gd name="connsiteX18" fmla="*/ 801839 w 1526969"/>
              <a:gd name="connsiteY18" fmla="*/ 38165 h 1526969"/>
              <a:gd name="connsiteX19" fmla="*/ 1412474 w 1526969"/>
              <a:gd name="connsiteY19" fmla="*/ 648800 h 1526969"/>
              <a:gd name="connsiteX20" fmla="*/ 1450639 w 1526969"/>
              <a:gd name="connsiteY20" fmla="*/ 686965 h 1526969"/>
              <a:gd name="connsiteX21" fmla="*/ 1412455 w 1526969"/>
              <a:gd name="connsiteY21" fmla="*/ 725148 h 1526969"/>
              <a:gd name="connsiteX22" fmla="*/ 1323359 w 1526969"/>
              <a:gd name="connsiteY22" fmla="*/ 814244 h 1526969"/>
              <a:gd name="connsiteX23" fmla="*/ 1285195 w 1526969"/>
              <a:gd name="connsiteY23" fmla="*/ 776079 h 1526969"/>
              <a:gd name="connsiteX24" fmla="*/ 1374290 w 1526969"/>
              <a:gd name="connsiteY24" fmla="*/ 686984 h 1526969"/>
              <a:gd name="connsiteX25" fmla="*/ 763655 w 1526969"/>
              <a:gd name="connsiteY25" fmla="*/ 76349 h 1526969"/>
              <a:gd name="connsiteX26" fmla="*/ 38164 w 1526969"/>
              <a:gd name="connsiteY26" fmla="*/ 801840 h 1526969"/>
              <a:gd name="connsiteX27" fmla="*/ 0 w 1526969"/>
              <a:gd name="connsiteY27" fmla="*/ 763675 h 15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close/>
              </a:path>
            </a:pathLst>
          </a:custGeom>
          <a:gradFill flip="none" rotWithShape="1">
            <a:gsLst>
              <a:gs pos="0">
                <a:schemeClr val="accent1">
                  <a:lumMod val="20000"/>
                  <a:lumOff val="80000"/>
                </a:schemeClr>
              </a:gs>
              <a:gs pos="51712">
                <a:schemeClr val="accent1"/>
              </a:gs>
              <a:gs pos="100000">
                <a:schemeClr val="tx2">
                  <a:lumMod val="20000"/>
                  <a:lumOff val="80000"/>
                </a:schemeClr>
              </a:gs>
            </a:gsLst>
            <a:lin ang="0" scaled="1"/>
            <a:tileRect/>
          </a:gradFill>
        </p:spPr>
        <p:txBody>
          <a:bodyPr anchor="ctr">
            <a:normAutofit/>
          </a:bodyPr>
          <a:lstStyle/>
          <a:p>
            <a:pPr algn="ctr" eaLnBrk="1" fontAlgn="auto" hangingPunct="1">
              <a:spcBef>
                <a:spcPts val="0"/>
              </a:spcBef>
              <a:spcAft>
                <a:spcPts val="0"/>
              </a:spcAft>
              <a:defRPr/>
            </a:pPr>
            <a:r>
              <a:rPr lang="en-US" altLang="zh-CN" sz="4800" b="1">
                <a:solidFill>
                  <a:schemeClr val="accent1"/>
                </a:solidFill>
                <a:latin typeface="+mn-lt"/>
                <a:ea typeface="+mn-ea"/>
              </a:rPr>
              <a:t>II</a:t>
            </a:r>
            <a:endParaRPr lang="zh-CN" altLang="en-US" sz="4800" b="1" dirty="0" err="1">
              <a:solidFill>
                <a:schemeClr val="accent1"/>
              </a:solidFill>
              <a:latin typeface="+mn-lt"/>
              <a:ea typeface="+mn-ea"/>
            </a:endParaRPr>
          </a:p>
        </p:txBody>
      </p:sp>
      <p:sp>
        <p:nvSpPr>
          <p:cNvPr id="10" name="MH_Text_2"/>
          <p:cNvSpPr/>
          <p:nvPr>
            <p:custDataLst>
              <p:tags r:id="rId4"/>
            </p:custDataLst>
          </p:nvPr>
        </p:nvSpPr>
        <p:spPr>
          <a:xfrm>
            <a:off x="3624203" y="4461808"/>
            <a:ext cx="7176560" cy="1301750"/>
          </a:xfrm>
          <a:prstGeom prst="rect">
            <a:avLst/>
          </a:prstGeom>
        </p:spPr>
        <p:txBody>
          <a:bodyPr lIns="0" tIns="0" rIns="0" bIns="0" anchor="ctr">
            <a:noAutofit/>
          </a:bodyPr>
          <a:lstStyle/>
          <a:p>
            <a:pPr>
              <a:lnSpc>
                <a:spcPct val="130000"/>
              </a:lnSpc>
              <a:defRPr/>
            </a:pPr>
            <a:r>
              <a:rPr lang="en-US" altLang="zh-CN" sz="3600" kern="0" dirty="0">
                <a:solidFill>
                  <a:schemeClr val="accent1"/>
                </a:solidFill>
                <a:cs typeface="宋体" panose="02010600030101010101" pitchFamily="2" charset="-122"/>
              </a:rPr>
              <a:t>Colleges of higher education</a:t>
            </a:r>
          </a:p>
        </p:txBody>
      </p:sp>
    </p:spTree>
    <p:extLst>
      <p:ext uri="{BB962C8B-B14F-4D97-AF65-F5344CB8AC3E}">
        <p14:creationId xmlns:p14="http://schemas.microsoft.com/office/powerpoint/2010/main" val="417097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MH_Other_1"/>
          <p:cNvSpPr/>
          <p:nvPr>
            <p:custDataLst>
              <p:tags r:id="rId2"/>
            </p:custDataLst>
          </p:nvPr>
        </p:nvSpPr>
        <p:spPr>
          <a:xfrm rot="19743805">
            <a:off x="1948535" y="2325217"/>
            <a:ext cx="270164"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15" name="MH_Other_2"/>
          <p:cNvSpPr/>
          <p:nvPr>
            <p:custDataLst>
              <p:tags r:id="rId3"/>
            </p:custDataLst>
          </p:nvPr>
        </p:nvSpPr>
        <p:spPr>
          <a:xfrm rot="19743805">
            <a:off x="2312626" y="2325310"/>
            <a:ext cx="267685"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8" name="MH_Desc_1"/>
          <p:cNvSpPr/>
          <p:nvPr>
            <p:custDataLst>
              <p:tags r:id="rId4"/>
            </p:custDataLst>
          </p:nvPr>
        </p:nvSpPr>
        <p:spPr>
          <a:xfrm>
            <a:off x="2798006" y="2143123"/>
            <a:ext cx="8355097" cy="29178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lIns="108000" rIns="108000">
            <a:noAutofit/>
          </a:bodyPr>
          <a:lstStyle/>
          <a:p>
            <a:pPr>
              <a:lnSpc>
                <a:spcPct val="150000"/>
              </a:lnSpc>
              <a:defRPr/>
            </a:pPr>
            <a:r>
              <a:rPr lang="en-US" altLang="zh-CN" sz="3200" dirty="0">
                <a:solidFill>
                  <a:schemeClr val="accent1"/>
                </a:solidFill>
                <a:ea typeface="黑体" panose="02010609060101010101" pitchFamily="49" charset="-122"/>
              </a:rPr>
              <a:t>All institutions of HE are connected to Lithuanian Science and Research Network (LITNET) </a:t>
            </a:r>
          </a:p>
          <a:p>
            <a:pPr>
              <a:lnSpc>
                <a:spcPct val="150000"/>
              </a:lnSpc>
              <a:defRPr/>
            </a:pPr>
            <a:r>
              <a:rPr lang="en-US" altLang="zh-CN" sz="3200" dirty="0">
                <a:solidFill>
                  <a:schemeClr val="accent1"/>
                </a:solidFill>
                <a:ea typeface="黑体" panose="02010609060101010101" pitchFamily="49" charset="-122"/>
              </a:rPr>
              <a:t>They are able to use national ICT infrastructure and information resources</a:t>
            </a:r>
          </a:p>
        </p:txBody>
      </p:sp>
      <p:sp>
        <p:nvSpPr>
          <p:cNvPr id="2053" name="MH_PageTitle"/>
          <p:cNvSpPr>
            <a:spLocks noGrp="1"/>
          </p:cNvSpPr>
          <p:nvPr>
            <p:ph type="title"/>
            <p:custDataLst>
              <p:tags r:id="rId5"/>
            </p:custDataLst>
          </p:nvPr>
        </p:nvSpPr>
        <p:spPr/>
        <p:txBody>
          <a:bodyPr/>
          <a:lstStyle/>
          <a:p>
            <a:pPr eaLnBrk="1" hangingPunct="1"/>
            <a:r>
              <a:rPr lang="da-DK" altLang="zh-CN" dirty="0"/>
              <a:t>ICT </a:t>
            </a:r>
            <a:r>
              <a:rPr lang="da-DK" altLang="zh-CN" dirty="0" err="1"/>
              <a:t>infrastructure</a:t>
            </a:r>
            <a:endParaRPr lang="zh-CN" altLang="en-US" dirty="0"/>
          </a:p>
        </p:txBody>
      </p:sp>
      <p:sp>
        <p:nvSpPr>
          <p:cNvPr id="6" name="Slide Number Placeholder 3">
            <a:extLst>
              <a:ext uri="{FF2B5EF4-FFF2-40B4-BE49-F238E27FC236}">
                <a16:creationId xmlns:a16="http://schemas.microsoft.com/office/drawing/2014/main" id="{5728355B-F704-8241-8E90-E1BBCEE8003A}"/>
              </a:ext>
            </a:extLst>
          </p:cNvPr>
          <p:cNvSpPr>
            <a:spLocks noGrp="1"/>
          </p:cNvSpPr>
          <p:nvPr>
            <p:ph type="sldNum" sz="quarter" idx="12"/>
          </p:nvPr>
        </p:nvSpPr>
        <p:spPr>
          <a:xfrm>
            <a:off x="10891515" y="6399894"/>
            <a:ext cx="499296" cy="365125"/>
          </a:xfrm>
        </p:spPr>
        <p:txBody>
          <a:bodyPr/>
          <a:lstStyle/>
          <a:p>
            <a:fld id="{A65DE875-0EE0-344C-801D-59444C92D02A}" type="slidenum">
              <a:rPr lang="en-US" smtClean="0"/>
              <a:t>11</a:t>
            </a:fld>
            <a:endParaRPr lang="en-US" dirty="0"/>
          </a:p>
        </p:txBody>
      </p:sp>
      <p:sp>
        <p:nvSpPr>
          <p:cNvPr id="7" name="MH_Other_1">
            <a:extLst>
              <a:ext uri="{FF2B5EF4-FFF2-40B4-BE49-F238E27FC236}">
                <a16:creationId xmlns:a16="http://schemas.microsoft.com/office/drawing/2014/main" id="{C727F897-F1DD-9147-ABBC-55073EBFA951}"/>
              </a:ext>
            </a:extLst>
          </p:cNvPr>
          <p:cNvSpPr/>
          <p:nvPr>
            <p:custDataLst>
              <p:tags r:id="rId6"/>
            </p:custDataLst>
          </p:nvPr>
        </p:nvSpPr>
        <p:spPr>
          <a:xfrm rot="19743805">
            <a:off x="1948535" y="3801325"/>
            <a:ext cx="270164"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9" name="MH_Other_2">
            <a:extLst>
              <a:ext uri="{FF2B5EF4-FFF2-40B4-BE49-F238E27FC236}">
                <a16:creationId xmlns:a16="http://schemas.microsoft.com/office/drawing/2014/main" id="{76CCD15F-6229-8F4C-BC25-5910A6652915}"/>
              </a:ext>
            </a:extLst>
          </p:cNvPr>
          <p:cNvSpPr/>
          <p:nvPr>
            <p:custDataLst>
              <p:tags r:id="rId7"/>
            </p:custDataLst>
          </p:nvPr>
        </p:nvSpPr>
        <p:spPr>
          <a:xfrm rot="19743805">
            <a:off x="2312626" y="3801418"/>
            <a:ext cx="267685"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zh-CN" altLang="en-US">
              <a:latin typeface="Arial" panose="020B0604020202020204" pitchFamily="34" charset="0"/>
              <a:ea typeface="黑体" panose="02010609060101010101" pitchFamily="49" charset="-122"/>
            </a:endParaRPr>
          </a:p>
        </p:txBody>
      </p:sp>
    </p:spTree>
    <p:custDataLst>
      <p:tags r:id="rId1"/>
    </p:custDataLst>
    <p:extLst>
      <p:ext uri="{BB962C8B-B14F-4D97-AF65-F5344CB8AC3E}">
        <p14:creationId xmlns:p14="http://schemas.microsoft.com/office/powerpoint/2010/main" val="191315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A320-6E28-BE47-82D0-D711E5477706}"/>
              </a:ext>
            </a:extLst>
          </p:cNvPr>
          <p:cNvSpPr>
            <a:spLocks noGrp="1"/>
          </p:cNvSpPr>
          <p:nvPr>
            <p:ph type="title"/>
          </p:nvPr>
        </p:nvSpPr>
        <p:spPr/>
        <p:txBody>
          <a:bodyPr>
            <a:normAutofit/>
          </a:bodyPr>
          <a:lstStyle/>
          <a:p>
            <a:r>
              <a:rPr lang="en-US" dirty="0"/>
              <a:t>Coordination of ICT Development in HE </a:t>
            </a:r>
          </a:p>
        </p:txBody>
      </p:sp>
      <p:sp>
        <p:nvSpPr>
          <p:cNvPr id="6" name="MH_SubTitle_1"/>
          <p:cNvSpPr/>
          <p:nvPr>
            <p:custDataLst>
              <p:tags r:id="rId1"/>
            </p:custDataLst>
          </p:nvPr>
        </p:nvSpPr>
        <p:spPr>
          <a:xfrm>
            <a:off x="991673" y="1493949"/>
            <a:ext cx="9659155" cy="1447838"/>
          </a:xfrm>
          <a:prstGeom prst="rect">
            <a:avLst/>
          </a:prstGeom>
        </p:spPr>
        <p:txBody>
          <a:bodyPr anchor="ctr">
            <a:noAutofit/>
          </a:bodyPr>
          <a:lstStyle/>
          <a:p>
            <a:pPr>
              <a:defRPr/>
            </a:pPr>
            <a:r>
              <a:rPr lang="en-US" altLang="zh-CN" sz="3600" dirty="0">
                <a:gradFill>
                  <a:gsLst>
                    <a:gs pos="0">
                      <a:schemeClr val="accent1"/>
                    </a:gs>
                    <a:gs pos="100000">
                      <a:schemeClr val="accent2"/>
                    </a:gs>
                  </a:gsLst>
                  <a:lin ang="10800000" scaled="0"/>
                </a:gradFill>
              </a:rPr>
              <a:t>3 consortia’s of government program “Information Technologies for Science and Studies (LITMIS)”:</a:t>
            </a:r>
          </a:p>
        </p:txBody>
      </p:sp>
      <p:sp>
        <p:nvSpPr>
          <p:cNvPr id="11" name="矩形 10"/>
          <p:cNvSpPr/>
          <p:nvPr/>
        </p:nvSpPr>
        <p:spPr>
          <a:xfrm>
            <a:off x="0" y="3194400"/>
            <a:ext cx="12192000" cy="1955151"/>
          </a:xfrm>
          <a:prstGeom prst="rect">
            <a:avLst/>
          </a:prstGeom>
        </p:spPr>
        <p:txBody>
          <a:bodyPr wrap="square">
            <a:spAutoFit/>
          </a:bodyPr>
          <a:lstStyle/>
          <a:p>
            <a:pPr marL="2285864" lvl="4" indent="-457200">
              <a:lnSpc>
                <a:spcPct val="150000"/>
              </a:lnSpc>
              <a:buFont typeface="Arial" panose="020B0604020202020204" pitchFamily="34" charset="0"/>
              <a:buChar char="•"/>
            </a:pPr>
            <a:r>
              <a:rPr lang="en-US" altLang="zh-CN" sz="2800" dirty="0">
                <a:solidFill>
                  <a:schemeClr val="accent1"/>
                </a:solidFill>
                <a:ea typeface="幼圆" panose="02010509060101010101" pitchFamily="49" charset="-122"/>
              </a:rPr>
              <a:t>Education Information Association (EDINA)</a:t>
            </a:r>
          </a:p>
          <a:p>
            <a:pPr marL="2285864" lvl="4" indent="-457200">
              <a:lnSpc>
                <a:spcPct val="150000"/>
              </a:lnSpc>
              <a:buFont typeface="Arial" panose="020B0604020202020204" pitchFamily="34" charset="0"/>
              <a:buChar char="•"/>
            </a:pPr>
            <a:r>
              <a:rPr lang="en-US" altLang="zh-CN" sz="2800" dirty="0">
                <a:solidFill>
                  <a:schemeClr val="accent1"/>
                </a:solidFill>
                <a:ea typeface="幼圆" panose="02010509060101010101" pitchFamily="49" charset="-122"/>
              </a:rPr>
              <a:t>Lithuanian Academic Libraries Consortia (</a:t>
            </a:r>
            <a:r>
              <a:rPr lang="en-US" altLang="zh-CN" sz="2800" dirty="0" err="1">
                <a:solidFill>
                  <a:schemeClr val="accent1"/>
                </a:solidFill>
                <a:ea typeface="幼圆" panose="02010509060101010101" pitchFamily="49" charset="-122"/>
              </a:rPr>
              <a:t>eLABa</a:t>
            </a:r>
            <a:r>
              <a:rPr lang="en-US" altLang="zh-CN" sz="2800" dirty="0">
                <a:solidFill>
                  <a:schemeClr val="accent1"/>
                </a:solidFill>
                <a:ea typeface="幼圆" panose="02010509060101010101" pitchFamily="49" charset="-122"/>
              </a:rPr>
              <a:t>)</a:t>
            </a:r>
          </a:p>
          <a:p>
            <a:pPr marL="2285864" lvl="4" indent="-457200">
              <a:lnSpc>
                <a:spcPct val="150000"/>
              </a:lnSpc>
              <a:buFont typeface="Arial" panose="020B0604020202020204" pitchFamily="34" charset="0"/>
              <a:buChar char="•"/>
            </a:pPr>
            <a:r>
              <a:rPr lang="en-US" altLang="zh-CN" sz="2800" dirty="0">
                <a:solidFill>
                  <a:schemeClr val="accent1"/>
                </a:solidFill>
                <a:ea typeface="幼圆" panose="02010509060101010101" pitchFamily="49" charset="-122"/>
              </a:rPr>
              <a:t>Lithuanian Distance Education Network (</a:t>
            </a:r>
            <a:r>
              <a:rPr lang="en-US" altLang="zh-CN" sz="2800" dirty="0" err="1">
                <a:solidFill>
                  <a:schemeClr val="accent1"/>
                </a:solidFill>
                <a:ea typeface="幼圆" panose="02010509060101010101" pitchFamily="49" charset="-122"/>
              </a:rPr>
              <a:t>LieDM</a:t>
            </a:r>
            <a:r>
              <a:rPr lang="en-US" altLang="zh-CN" sz="2800" dirty="0">
                <a:solidFill>
                  <a:schemeClr val="accent1"/>
                </a:solidFill>
                <a:ea typeface="幼圆" panose="02010509060101010101" pitchFamily="49" charset="-122"/>
              </a:rPr>
              <a:t>)</a:t>
            </a:r>
          </a:p>
        </p:txBody>
      </p:sp>
      <p:sp>
        <p:nvSpPr>
          <p:cNvPr id="13" name="Slide Number Placeholder 3">
            <a:extLst>
              <a:ext uri="{FF2B5EF4-FFF2-40B4-BE49-F238E27FC236}">
                <a16:creationId xmlns:a16="http://schemas.microsoft.com/office/drawing/2014/main" id="{47D86070-AF78-444C-AB30-BB8CBA8FC4C0}"/>
              </a:ext>
            </a:extLst>
          </p:cNvPr>
          <p:cNvSpPr>
            <a:spLocks noGrp="1"/>
          </p:cNvSpPr>
          <p:nvPr>
            <p:ph type="sldNum" sz="quarter" idx="12"/>
          </p:nvPr>
        </p:nvSpPr>
        <p:spPr>
          <a:xfrm>
            <a:off x="10891515" y="6399894"/>
            <a:ext cx="499296" cy="365125"/>
          </a:xfrm>
        </p:spPr>
        <p:txBody>
          <a:bodyPr/>
          <a:lstStyle/>
          <a:p>
            <a:fld id="{A65DE875-0EE0-344C-801D-59444C92D02A}" type="slidenum">
              <a:rPr lang="en-US" smtClean="0"/>
              <a:t>12</a:t>
            </a:fld>
            <a:endParaRPr lang="en-US"/>
          </a:p>
        </p:txBody>
      </p:sp>
    </p:spTree>
    <p:extLst>
      <p:ext uri="{BB962C8B-B14F-4D97-AF65-F5344CB8AC3E}">
        <p14:creationId xmlns:p14="http://schemas.microsoft.com/office/powerpoint/2010/main" val="7551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1385-D479-6A47-BE55-2D7AD534A2ED}"/>
              </a:ext>
            </a:extLst>
          </p:cNvPr>
          <p:cNvSpPr>
            <a:spLocks noGrp="1"/>
          </p:cNvSpPr>
          <p:nvPr>
            <p:ph type="title"/>
          </p:nvPr>
        </p:nvSpPr>
        <p:spPr>
          <a:xfrm>
            <a:off x="1111629" y="315383"/>
            <a:ext cx="10662024" cy="498475"/>
          </a:xfrm>
        </p:spPr>
        <p:txBody>
          <a:bodyPr>
            <a:noAutofit/>
          </a:bodyPr>
          <a:lstStyle/>
          <a:p>
            <a:r>
              <a:rPr lang="en-US" sz="2300" dirty="0"/>
              <a:t>Lithuanian Distance Education Network (</a:t>
            </a:r>
            <a:r>
              <a:rPr lang="en-US" sz="2300" dirty="0" err="1"/>
              <a:t>LieDM</a:t>
            </a:r>
            <a:r>
              <a:rPr lang="en-US" sz="2300" dirty="0"/>
              <a:t>) Consortia</a:t>
            </a:r>
          </a:p>
        </p:txBody>
      </p:sp>
      <p:sp>
        <p:nvSpPr>
          <p:cNvPr id="3" name="Slide Number Placeholder 2">
            <a:extLst>
              <a:ext uri="{FF2B5EF4-FFF2-40B4-BE49-F238E27FC236}">
                <a16:creationId xmlns:a16="http://schemas.microsoft.com/office/drawing/2014/main" id="{2863C0F2-8AE6-9C45-B038-9C569D3F823B}"/>
              </a:ext>
            </a:extLst>
          </p:cNvPr>
          <p:cNvSpPr>
            <a:spLocks noGrp="1"/>
          </p:cNvSpPr>
          <p:nvPr>
            <p:ph type="sldNum" sz="quarter" idx="12"/>
          </p:nvPr>
        </p:nvSpPr>
        <p:spPr/>
        <p:txBody>
          <a:bodyPr/>
          <a:lstStyle/>
          <a:p>
            <a:fld id="{A65DE875-0EE0-344C-801D-59444C92D02A}" type="slidenum">
              <a:rPr lang="en-US" smtClean="0"/>
              <a:t>13</a:t>
            </a:fld>
            <a:endParaRPr lang="en-US" dirty="0"/>
          </a:p>
        </p:txBody>
      </p:sp>
      <p:pic>
        <p:nvPicPr>
          <p:cNvPr id="4" name="Picture 3">
            <a:extLst>
              <a:ext uri="{FF2B5EF4-FFF2-40B4-BE49-F238E27FC236}">
                <a16:creationId xmlns:a16="http://schemas.microsoft.com/office/drawing/2014/main" id="{74376CB3-BB4A-A14A-B6C3-5D7F607FBFDC}"/>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bwMode="auto">
          <a:xfrm>
            <a:off x="1320800" y="945759"/>
            <a:ext cx="9570715" cy="56332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195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BE54-AC46-D842-B837-CC2E9C84E8E7}"/>
              </a:ext>
            </a:extLst>
          </p:cNvPr>
          <p:cNvSpPr>
            <a:spLocks noGrp="1"/>
          </p:cNvSpPr>
          <p:nvPr>
            <p:ph type="title"/>
          </p:nvPr>
        </p:nvSpPr>
        <p:spPr>
          <a:xfrm>
            <a:off x="838200" y="365127"/>
            <a:ext cx="10515600" cy="1052513"/>
          </a:xfrm>
        </p:spPr>
        <p:txBody>
          <a:bodyPr>
            <a:normAutofit/>
          </a:bodyPr>
          <a:lstStyle/>
          <a:p>
            <a:r>
              <a:rPr lang="en-US" dirty="0" err="1"/>
              <a:t>LieDM</a:t>
            </a:r>
            <a:r>
              <a:rPr lang="en-US" dirty="0"/>
              <a:t> Consortia provides with</a:t>
            </a:r>
          </a:p>
        </p:txBody>
      </p:sp>
      <p:sp>
        <p:nvSpPr>
          <p:cNvPr id="3" name="Slide Number Placeholder 2">
            <a:extLst>
              <a:ext uri="{FF2B5EF4-FFF2-40B4-BE49-F238E27FC236}">
                <a16:creationId xmlns:a16="http://schemas.microsoft.com/office/drawing/2014/main" id="{B7174F05-19FB-404E-A001-40710CC567FC}"/>
              </a:ext>
            </a:extLst>
          </p:cNvPr>
          <p:cNvSpPr>
            <a:spLocks noGrp="1"/>
          </p:cNvSpPr>
          <p:nvPr>
            <p:ph type="sldNum" sz="quarter" idx="12"/>
          </p:nvPr>
        </p:nvSpPr>
        <p:spPr/>
        <p:txBody>
          <a:bodyPr/>
          <a:lstStyle/>
          <a:p>
            <a:fld id="{A65DE875-0EE0-344C-801D-59444C92D02A}" type="slidenum">
              <a:rPr lang="en-US" smtClean="0"/>
              <a:t>14</a:t>
            </a:fld>
            <a:endParaRPr lang="en-US"/>
          </a:p>
        </p:txBody>
      </p:sp>
      <p:pic>
        <p:nvPicPr>
          <p:cNvPr id="5" name="Picture 4">
            <a:extLst>
              <a:ext uri="{FF2B5EF4-FFF2-40B4-BE49-F238E27FC236}">
                <a16:creationId xmlns:a16="http://schemas.microsoft.com/office/drawing/2014/main" id="{1770BB5F-7361-4C46-9FD2-3BE803044A01}"/>
              </a:ext>
            </a:extLst>
          </p:cNvPr>
          <p:cNvPicPr>
            <a:picLocks noChangeAspect="1"/>
          </p:cNvPicPr>
          <p:nvPr/>
        </p:nvPicPr>
        <p:blipFill>
          <a:blip r:embed="rId3"/>
          <a:stretch>
            <a:fillRect/>
          </a:stretch>
        </p:blipFill>
        <p:spPr>
          <a:xfrm>
            <a:off x="838200" y="2053192"/>
            <a:ext cx="3092232" cy="924639"/>
          </a:xfrm>
          <a:prstGeom prst="rect">
            <a:avLst/>
          </a:prstGeom>
        </p:spPr>
      </p:pic>
      <p:pic>
        <p:nvPicPr>
          <p:cNvPr id="6" name="Picture 5">
            <a:extLst>
              <a:ext uri="{FF2B5EF4-FFF2-40B4-BE49-F238E27FC236}">
                <a16:creationId xmlns:a16="http://schemas.microsoft.com/office/drawing/2014/main" id="{6BAAB539-6958-1C43-8F31-1819D50C4935}"/>
              </a:ext>
            </a:extLst>
          </p:cNvPr>
          <p:cNvPicPr>
            <a:picLocks noChangeAspect="1"/>
          </p:cNvPicPr>
          <p:nvPr/>
        </p:nvPicPr>
        <p:blipFill>
          <a:blip r:embed="rId4"/>
          <a:stretch>
            <a:fillRect/>
          </a:stretch>
        </p:blipFill>
        <p:spPr>
          <a:xfrm>
            <a:off x="4395215" y="2079400"/>
            <a:ext cx="3553970" cy="898431"/>
          </a:xfrm>
          <a:prstGeom prst="rect">
            <a:avLst/>
          </a:prstGeom>
        </p:spPr>
      </p:pic>
      <p:pic>
        <p:nvPicPr>
          <p:cNvPr id="7" name="Picture 6">
            <a:extLst>
              <a:ext uri="{FF2B5EF4-FFF2-40B4-BE49-F238E27FC236}">
                <a16:creationId xmlns:a16="http://schemas.microsoft.com/office/drawing/2014/main" id="{60F3AF69-13F9-5543-A4B3-3271806563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0006" y="2053192"/>
            <a:ext cx="3624582" cy="924639"/>
          </a:xfrm>
          <a:prstGeom prst="rect">
            <a:avLst/>
          </a:prstGeom>
        </p:spPr>
      </p:pic>
      <p:sp>
        <p:nvSpPr>
          <p:cNvPr id="8" name="矩形 7"/>
          <p:cNvSpPr/>
          <p:nvPr/>
        </p:nvSpPr>
        <p:spPr>
          <a:xfrm>
            <a:off x="241300" y="3771771"/>
            <a:ext cx="11861800" cy="2012859"/>
          </a:xfrm>
          <a:prstGeom prst="rect">
            <a:avLst/>
          </a:prstGeom>
        </p:spPr>
        <p:txBody>
          <a:bodyPr wrap="square">
            <a:spAutoFit/>
          </a:bodyPr>
          <a:lstStyle/>
          <a:p>
            <a:pPr>
              <a:lnSpc>
                <a:spcPct val="120000"/>
              </a:lnSpc>
              <a:buClr>
                <a:schemeClr val="accent1">
                  <a:lumMod val="60000"/>
                  <a:lumOff val="40000"/>
                </a:schemeClr>
              </a:buClr>
            </a:pPr>
            <a:r>
              <a:rPr lang="en-US" altLang="zh-CN" sz="3600" dirty="0">
                <a:solidFill>
                  <a:schemeClr val="accent1"/>
                </a:solidFill>
              </a:rPr>
              <a:t>This helps smaller institutions to avoid costs of own servers and system administrators, having always up-to date services.</a:t>
            </a:r>
            <a:br>
              <a:rPr lang="en-US" altLang="zh-CN" sz="3200" dirty="0">
                <a:solidFill>
                  <a:schemeClr val="accent1"/>
                </a:solidFill>
              </a:rPr>
            </a:br>
            <a:endParaRPr lang="en-US" altLang="zh-CN" sz="3200" dirty="0">
              <a:solidFill>
                <a:schemeClr val="accent1"/>
              </a:solidFill>
            </a:endParaRPr>
          </a:p>
        </p:txBody>
      </p:sp>
      <p:sp>
        <p:nvSpPr>
          <p:cNvPr id="9" name="Title 1">
            <a:extLst>
              <a:ext uri="{FF2B5EF4-FFF2-40B4-BE49-F238E27FC236}">
                <a16:creationId xmlns:a16="http://schemas.microsoft.com/office/drawing/2014/main" id="{34F01385-D479-6A47-BE55-2D7AD534A2ED}"/>
              </a:ext>
            </a:extLst>
          </p:cNvPr>
          <p:cNvSpPr txBox="1">
            <a:spLocks/>
          </p:cNvSpPr>
          <p:nvPr/>
        </p:nvSpPr>
        <p:spPr>
          <a:xfrm>
            <a:off x="1111629" y="315383"/>
            <a:ext cx="10662024" cy="4984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1" i="0" kern="1200" baseline="0">
                <a:solidFill>
                  <a:schemeClr val="bg1"/>
                </a:solidFill>
                <a:latin typeface="Arial Black" panose="020B0A04020102020204" pitchFamily="34" charset="0"/>
                <a:ea typeface="微软雅黑" panose="020B0503020204020204" pitchFamily="34" charset="-122"/>
                <a:cs typeface="+mj-cs"/>
              </a:defRPr>
            </a:lvl1pPr>
          </a:lstStyle>
          <a:p>
            <a:r>
              <a:rPr lang="en-US" altLang="zh-CN" sz="3200" dirty="0" err="1"/>
              <a:t>LieDM</a:t>
            </a:r>
            <a:r>
              <a:rPr lang="en-US" altLang="zh-CN" sz="3200" dirty="0"/>
              <a:t> Consortia provides with</a:t>
            </a:r>
            <a:endParaRPr lang="en-US" dirty="0"/>
          </a:p>
        </p:txBody>
      </p:sp>
    </p:spTree>
    <p:extLst>
      <p:ext uri="{BB962C8B-B14F-4D97-AF65-F5344CB8AC3E}">
        <p14:creationId xmlns:p14="http://schemas.microsoft.com/office/powerpoint/2010/main" val="386138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6A14-85C2-9847-B92E-CAFA300EAAB9}"/>
              </a:ext>
            </a:extLst>
          </p:cNvPr>
          <p:cNvSpPr>
            <a:spLocks noGrp="1"/>
          </p:cNvSpPr>
          <p:nvPr>
            <p:ph type="title"/>
          </p:nvPr>
        </p:nvSpPr>
        <p:spPr/>
        <p:txBody>
          <a:bodyPr/>
          <a:lstStyle/>
          <a:p>
            <a:r>
              <a:rPr lang="en-US" dirty="0"/>
              <a:t>Adobe Connect</a:t>
            </a:r>
          </a:p>
        </p:txBody>
      </p:sp>
      <p:sp>
        <p:nvSpPr>
          <p:cNvPr id="4" name="Slide Number Placeholder 3">
            <a:extLst>
              <a:ext uri="{FF2B5EF4-FFF2-40B4-BE49-F238E27FC236}">
                <a16:creationId xmlns:a16="http://schemas.microsoft.com/office/drawing/2014/main" id="{97B7A0F8-C1A7-D143-B99E-5706EA227A81}"/>
              </a:ext>
            </a:extLst>
          </p:cNvPr>
          <p:cNvSpPr>
            <a:spLocks noGrp="1"/>
          </p:cNvSpPr>
          <p:nvPr>
            <p:ph type="sldNum" sz="quarter" idx="12"/>
          </p:nvPr>
        </p:nvSpPr>
        <p:spPr/>
        <p:txBody>
          <a:bodyPr/>
          <a:lstStyle/>
          <a:p>
            <a:fld id="{A65DE875-0EE0-344C-801D-59444C92D02A}" type="slidenum">
              <a:rPr lang="en-US" smtClean="0"/>
              <a:t>15</a:t>
            </a:fld>
            <a:endParaRPr lang="en-US"/>
          </a:p>
        </p:txBody>
      </p:sp>
      <p:sp>
        <p:nvSpPr>
          <p:cNvPr id="6" name="任意多边形 5"/>
          <p:cNvSpPr/>
          <p:nvPr>
            <p:custDataLst>
              <p:tags r:id="rId1"/>
            </p:custDataLst>
          </p:nvPr>
        </p:nvSpPr>
        <p:spPr>
          <a:xfrm>
            <a:off x="1707707" y="801189"/>
            <a:ext cx="99889" cy="6056811"/>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 name="椭圆 6"/>
          <p:cNvSpPr/>
          <p:nvPr>
            <p:custDataLst>
              <p:tags r:id="rId2"/>
            </p:custDataLst>
          </p:nvPr>
        </p:nvSpPr>
        <p:spPr>
          <a:xfrm>
            <a:off x="1479512" y="2040459"/>
            <a:ext cx="5588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8" name="椭圆 7"/>
          <p:cNvSpPr/>
          <p:nvPr>
            <p:custDataLst>
              <p:tags r:id="rId3"/>
            </p:custDataLst>
          </p:nvPr>
        </p:nvSpPr>
        <p:spPr>
          <a:xfrm>
            <a:off x="1479512" y="2811985"/>
            <a:ext cx="558800" cy="417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9" name="椭圆 8"/>
          <p:cNvSpPr/>
          <p:nvPr>
            <p:custDataLst>
              <p:tags r:id="rId4"/>
            </p:custDataLst>
          </p:nvPr>
        </p:nvSpPr>
        <p:spPr>
          <a:xfrm>
            <a:off x="1479512" y="3583509"/>
            <a:ext cx="558800" cy="417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10" name="椭圆 9"/>
          <p:cNvSpPr/>
          <p:nvPr>
            <p:custDataLst>
              <p:tags r:id="rId5"/>
            </p:custDataLst>
          </p:nvPr>
        </p:nvSpPr>
        <p:spPr>
          <a:xfrm>
            <a:off x="1479512" y="4353447"/>
            <a:ext cx="5588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11" name="椭圆 10"/>
          <p:cNvSpPr/>
          <p:nvPr>
            <p:custDataLst>
              <p:tags r:id="rId6"/>
            </p:custDataLst>
          </p:nvPr>
        </p:nvSpPr>
        <p:spPr>
          <a:xfrm>
            <a:off x="1479512" y="5124972"/>
            <a:ext cx="558800" cy="4175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12" name="等腰三角形 11"/>
          <p:cNvSpPr/>
          <p:nvPr>
            <p:custDataLst>
              <p:tags r:id="rId7"/>
            </p:custDataLst>
          </p:nvPr>
        </p:nvSpPr>
        <p:spPr>
          <a:xfrm rot="5400000">
            <a:off x="2084879" y="2184393"/>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13" name="等腰三角形 12"/>
          <p:cNvSpPr/>
          <p:nvPr>
            <p:custDataLst>
              <p:tags r:id="rId8"/>
            </p:custDataLst>
          </p:nvPr>
        </p:nvSpPr>
        <p:spPr>
          <a:xfrm rot="5400000">
            <a:off x="2084879" y="2955918"/>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14" name="等腰三角形 13"/>
          <p:cNvSpPr/>
          <p:nvPr>
            <p:custDataLst>
              <p:tags r:id="rId9"/>
            </p:custDataLst>
          </p:nvPr>
        </p:nvSpPr>
        <p:spPr>
          <a:xfrm rot="5400000">
            <a:off x="2084879" y="3725856"/>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15" name="等腰三角形 14"/>
          <p:cNvSpPr/>
          <p:nvPr>
            <p:custDataLst>
              <p:tags r:id="rId10"/>
            </p:custDataLst>
          </p:nvPr>
        </p:nvSpPr>
        <p:spPr>
          <a:xfrm rot="5400000">
            <a:off x="2084879" y="4497381"/>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16" name="等腰三角形 15"/>
          <p:cNvSpPr/>
          <p:nvPr>
            <p:custDataLst>
              <p:tags r:id="rId11"/>
            </p:custDataLst>
          </p:nvPr>
        </p:nvSpPr>
        <p:spPr>
          <a:xfrm rot="5400000">
            <a:off x="2084879" y="5268906"/>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17" name="文本框 19"/>
          <p:cNvSpPr txBox="1"/>
          <p:nvPr>
            <p:custDataLst>
              <p:tags r:id="rId12"/>
            </p:custDataLst>
          </p:nvPr>
        </p:nvSpPr>
        <p:spPr>
          <a:xfrm>
            <a:off x="2567479" y="1922984"/>
            <a:ext cx="8854054" cy="654050"/>
          </a:xfrm>
          <a:prstGeom prst="rect">
            <a:avLst/>
          </a:prstGeom>
          <a:noFill/>
        </p:spPr>
        <p:txBody>
          <a:bodyPr lIns="0" tIns="0" rIns="0" bIns="0" anchor="ctr">
            <a:normAutofit/>
          </a:bodyPr>
          <a:lstStyle/>
          <a:p>
            <a:pPr>
              <a:defRPr/>
            </a:pPr>
            <a:r>
              <a:rPr lang="en-US" altLang="zh-CN" sz="3300" dirty="0">
                <a:solidFill>
                  <a:schemeClr val="accent1"/>
                </a:solidFill>
              </a:rPr>
              <a:t>Information Technologies of Distance Education</a:t>
            </a:r>
          </a:p>
        </p:txBody>
      </p:sp>
      <p:sp>
        <p:nvSpPr>
          <p:cNvPr id="18" name="文本框 20"/>
          <p:cNvSpPr txBox="1"/>
          <p:nvPr>
            <p:custDataLst>
              <p:tags r:id="rId13"/>
            </p:custDataLst>
          </p:nvPr>
        </p:nvSpPr>
        <p:spPr>
          <a:xfrm>
            <a:off x="2567479" y="2694510"/>
            <a:ext cx="8854054" cy="652463"/>
          </a:xfrm>
          <a:prstGeom prst="rect">
            <a:avLst/>
          </a:prstGeom>
          <a:noFill/>
        </p:spPr>
        <p:txBody>
          <a:bodyPr lIns="0" tIns="0" rIns="0" bIns="0" anchor="ctr">
            <a:normAutofit/>
          </a:bodyPr>
          <a:lstStyle/>
          <a:p>
            <a:pPr>
              <a:defRPr/>
            </a:pPr>
            <a:r>
              <a:rPr lang="en-US" altLang="zh-CN" sz="3300" dirty="0">
                <a:solidFill>
                  <a:schemeClr val="accent1"/>
                </a:solidFill>
              </a:rPr>
              <a:t>Virtual lectures</a:t>
            </a:r>
          </a:p>
        </p:txBody>
      </p:sp>
      <p:sp>
        <p:nvSpPr>
          <p:cNvPr id="19" name="文本框 21"/>
          <p:cNvSpPr txBox="1"/>
          <p:nvPr>
            <p:custDataLst>
              <p:tags r:id="rId14"/>
            </p:custDataLst>
          </p:nvPr>
        </p:nvSpPr>
        <p:spPr>
          <a:xfrm>
            <a:off x="2567479" y="3466034"/>
            <a:ext cx="8854054" cy="652463"/>
          </a:xfrm>
          <a:prstGeom prst="rect">
            <a:avLst/>
          </a:prstGeom>
          <a:noFill/>
        </p:spPr>
        <p:txBody>
          <a:bodyPr lIns="0" tIns="0" rIns="0" bIns="0" anchor="ctr">
            <a:normAutofit/>
          </a:bodyPr>
          <a:lstStyle/>
          <a:p>
            <a:pPr>
              <a:defRPr/>
            </a:pPr>
            <a:r>
              <a:rPr lang="en-US" altLang="zh-CN" sz="3300" dirty="0">
                <a:solidFill>
                  <a:schemeClr val="accent1"/>
                </a:solidFill>
              </a:rPr>
              <a:t>Active discussions </a:t>
            </a:r>
          </a:p>
        </p:txBody>
      </p:sp>
      <p:sp>
        <p:nvSpPr>
          <p:cNvPr id="20" name="文本框 23"/>
          <p:cNvSpPr txBox="1"/>
          <p:nvPr>
            <p:custDataLst>
              <p:tags r:id="rId15"/>
            </p:custDataLst>
          </p:nvPr>
        </p:nvSpPr>
        <p:spPr>
          <a:xfrm>
            <a:off x="2567479" y="4235972"/>
            <a:ext cx="8854054" cy="654050"/>
          </a:xfrm>
          <a:prstGeom prst="rect">
            <a:avLst/>
          </a:prstGeom>
          <a:noFill/>
        </p:spPr>
        <p:txBody>
          <a:bodyPr lIns="0" tIns="0" rIns="0" bIns="0" anchor="ctr">
            <a:normAutofit/>
          </a:bodyPr>
          <a:lstStyle/>
          <a:p>
            <a:pPr>
              <a:defRPr/>
            </a:pPr>
            <a:r>
              <a:rPr lang="en-US" altLang="zh-CN" sz="3300" dirty="0">
                <a:solidFill>
                  <a:schemeClr val="accent1"/>
                </a:solidFill>
              </a:rPr>
              <a:t>Short quizzes</a:t>
            </a:r>
          </a:p>
        </p:txBody>
      </p:sp>
      <p:sp>
        <p:nvSpPr>
          <p:cNvPr id="21" name="文本框 25"/>
          <p:cNvSpPr txBox="1"/>
          <p:nvPr>
            <p:custDataLst>
              <p:tags r:id="rId16"/>
            </p:custDataLst>
          </p:nvPr>
        </p:nvSpPr>
        <p:spPr>
          <a:xfrm>
            <a:off x="2567479" y="5007497"/>
            <a:ext cx="7124700" cy="652462"/>
          </a:xfrm>
          <a:prstGeom prst="rect">
            <a:avLst/>
          </a:prstGeom>
          <a:noFill/>
        </p:spPr>
        <p:txBody>
          <a:bodyPr lIns="0" tIns="0" rIns="0" bIns="0" anchor="ctr">
            <a:normAutofit/>
          </a:bodyPr>
          <a:lstStyle/>
          <a:p>
            <a:r>
              <a:rPr lang="en-US" altLang="zh-CN" sz="3300" dirty="0">
                <a:solidFill>
                  <a:schemeClr val="accent1"/>
                </a:solidFill>
              </a:rPr>
              <a:t>Lecture recording spitted into parts</a:t>
            </a:r>
          </a:p>
        </p:txBody>
      </p:sp>
    </p:spTree>
    <p:extLst>
      <p:ext uri="{BB962C8B-B14F-4D97-AF65-F5344CB8AC3E}">
        <p14:creationId xmlns:p14="http://schemas.microsoft.com/office/powerpoint/2010/main" val="340964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6A14-85C2-9847-B92E-CAFA300EAAB9}"/>
              </a:ext>
            </a:extLst>
          </p:cNvPr>
          <p:cNvSpPr>
            <a:spLocks noGrp="1"/>
          </p:cNvSpPr>
          <p:nvPr>
            <p:ph type="title"/>
          </p:nvPr>
        </p:nvSpPr>
        <p:spPr/>
        <p:txBody>
          <a:bodyPr/>
          <a:lstStyle/>
          <a:p>
            <a:r>
              <a:rPr lang="en-US" dirty="0"/>
              <a:t>Moodle</a:t>
            </a:r>
          </a:p>
        </p:txBody>
      </p:sp>
      <p:sp>
        <p:nvSpPr>
          <p:cNvPr id="4" name="Slide Number Placeholder 3">
            <a:extLst>
              <a:ext uri="{FF2B5EF4-FFF2-40B4-BE49-F238E27FC236}">
                <a16:creationId xmlns:a16="http://schemas.microsoft.com/office/drawing/2014/main" id="{97B7A0F8-C1A7-D143-B99E-5706EA227A81}"/>
              </a:ext>
            </a:extLst>
          </p:cNvPr>
          <p:cNvSpPr>
            <a:spLocks noGrp="1"/>
          </p:cNvSpPr>
          <p:nvPr>
            <p:ph type="sldNum" sz="quarter" idx="12"/>
          </p:nvPr>
        </p:nvSpPr>
        <p:spPr/>
        <p:txBody>
          <a:bodyPr/>
          <a:lstStyle/>
          <a:p>
            <a:fld id="{A65DE875-0EE0-344C-801D-59444C92D02A}" type="slidenum">
              <a:rPr lang="en-US" smtClean="0"/>
              <a:t>16</a:t>
            </a:fld>
            <a:endParaRPr lang="en-US"/>
          </a:p>
        </p:txBody>
      </p:sp>
      <p:sp>
        <p:nvSpPr>
          <p:cNvPr id="17" name="文本框 19"/>
          <p:cNvSpPr txBox="1"/>
          <p:nvPr>
            <p:custDataLst>
              <p:tags r:id="rId1"/>
            </p:custDataLst>
          </p:nvPr>
        </p:nvSpPr>
        <p:spPr>
          <a:xfrm>
            <a:off x="2393054" y="1866628"/>
            <a:ext cx="8854054" cy="654050"/>
          </a:xfrm>
          <a:prstGeom prst="rect">
            <a:avLst/>
          </a:prstGeom>
          <a:noFill/>
        </p:spPr>
        <p:txBody>
          <a:bodyPr lIns="0" tIns="0" rIns="0" bIns="0" anchor="ctr">
            <a:normAutofit/>
          </a:bodyPr>
          <a:lstStyle/>
          <a:p>
            <a:pPr>
              <a:defRPr/>
            </a:pPr>
            <a:r>
              <a:rPr lang="en-US" altLang="zh-CN" sz="3300" dirty="0">
                <a:solidFill>
                  <a:schemeClr val="accent1"/>
                </a:solidFill>
              </a:rPr>
              <a:t>Learning material and links to recordings</a:t>
            </a:r>
          </a:p>
        </p:txBody>
      </p:sp>
      <p:sp>
        <p:nvSpPr>
          <p:cNvPr id="18" name="文本框 20"/>
          <p:cNvSpPr txBox="1"/>
          <p:nvPr>
            <p:custDataLst>
              <p:tags r:id="rId2"/>
            </p:custDataLst>
          </p:nvPr>
        </p:nvSpPr>
        <p:spPr>
          <a:xfrm>
            <a:off x="2393054" y="2638154"/>
            <a:ext cx="8854054" cy="652463"/>
          </a:xfrm>
          <a:prstGeom prst="rect">
            <a:avLst/>
          </a:prstGeom>
          <a:noFill/>
        </p:spPr>
        <p:txBody>
          <a:bodyPr lIns="0" tIns="0" rIns="0" bIns="0" anchor="ctr">
            <a:normAutofit/>
          </a:bodyPr>
          <a:lstStyle/>
          <a:p>
            <a:pPr>
              <a:defRPr/>
            </a:pPr>
            <a:r>
              <a:rPr lang="en-US" altLang="zh-CN" sz="3300" dirty="0">
                <a:solidFill>
                  <a:schemeClr val="accent1"/>
                </a:solidFill>
              </a:rPr>
              <a:t>1</a:t>
            </a:r>
            <a:r>
              <a:rPr lang="en-US" altLang="zh-CN" sz="3300" baseline="30000" dirty="0">
                <a:solidFill>
                  <a:schemeClr val="accent1"/>
                </a:solidFill>
              </a:rPr>
              <a:t>st</a:t>
            </a:r>
            <a:r>
              <a:rPr lang="en-US" altLang="zh-CN" sz="3300" dirty="0">
                <a:solidFill>
                  <a:schemeClr val="accent1"/>
                </a:solidFill>
              </a:rPr>
              <a:t> part of the lecture is open </a:t>
            </a:r>
          </a:p>
        </p:txBody>
      </p:sp>
      <p:sp>
        <p:nvSpPr>
          <p:cNvPr id="19" name="文本框 21"/>
          <p:cNvSpPr txBox="1"/>
          <p:nvPr>
            <p:custDataLst>
              <p:tags r:id="rId3"/>
            </p:custDataLst>
          </p:nvPr>
        </p:nvSpPr>
        <p:spPr>
          <a:xfrm>
            <a:off x="2393054" y="3409678"/>
            <a:ext cx="9353350" cy="652463"/>
          </a:xfrm>
          <a:prstGeom prst="rect">
            <a:avLst/>
          </a:prstGeom>
          <a:noFill/>
        </p:spPr>
        <p:txBody>
          <a:bodyPr lIns="0" tIns="0" rIns="0" bIns="0" anchor="ctr">
            <a:normAutofit/>
          </a:bodyPr>
          <a:lstStyle/>
          <a:p>
            <a:pPr>
              <a:defRPr/>
            </a:pPr>
            <a:r>
              <a:rPr lang="en-US" altLang="zh-CN" sz="3300" dirty="0">
                <a:solidFill>
                  <a:schemeClr val="accent1"/>
                </a:solidFill>
              </a:rPr>
              <a:t>Further parts are opened after student’s reflections</a:t>
            </a:r>
          </a:p>
        </p:txBody>
      </p:sp>
      <p:sp>
        <p:nvSpPr>
          <p:cNvPr id="20" name="文本框 23"/>
          <p:cNvSpPr txBox="1"/>
          <p:nvPr>
            <p:custDataLst>
              <p:tags r:id="rId4"/>
            </p:custDataLst>
          </p:nvPr>
        </p:nvSpPr>
        <p:spPr>
          <a:xfrm>
            <a:off x="2393054" y="4179616"/>
            <a:ext cx="9353350" cy="654050"/>
          </a:xfrm>
          <a:prstGeom prst="rect">
            <a:avLst/>
          </a:prstGeom>
          <a:noFill/>
        </p:spPr>
        <p:txBody>
          <a:bodyPr lIns="0" tIns="0" rIns="0" bIns="0" anchor="ctr">
            <a:normAutofit/>
          </a:bodyPr>
          <a:lstStyle/>
          <a:p>
            <a:pPr>
              <a:defRPr/>
            </a:pPr>
            <a:r>
              <a:rPr lang="en-US" altLang="zh-CN" sz="3300" dirty="0">
                <a:solidFill>
                  <a:schemeClr val="accent1"/>
                </a:solidFill>
              </a:rPr>
              <a:t>Reflections of others are revealed after submission</a:t>
            </a:r>
          </a:p>
        </p:txBody>
      </p:sp>
      <p:sp>
        <p:nvSpPr>
          <p:cNvPr id="21" name="文本框 25"/>
          <p:cNvSpPr txBox="1"/>
          <p:nvPr>
            <p:custDataLst>
              <p:tags r:id="rId5"/>
            </p:custDataLst>
          </p:nvPr>
        </p:nvSpPr>
        <p:spPr>
          <a:xfrm>
            <a:off x="2393054" y="4951141"/>
            <a:ext cx="9353350" cy="677228"/>
          </a:xfrm>
          <a:prstGeom prst="rect">
            <a:avLst/>
          </a:prstGeom>
          <a:noFill/>
        </p:spPr>
        <p:txBody>
          <a:bodyPr lIns="0" tIns="0" rIns="0" bIns="0" anchor="ctr">
            <a:normAutofit/>
          </a:bodyPr>
          <a:lstStyle/>
          <a:p>
            <a:r>
              <a:rPr lang="en-US" altLang="zh-CN" sz="3300" dirty="0">
                <a:solidFill>
                  <a:schemeClr val="accent1"/>
                </a:solidFill>
              </a:rPr>
              <a:t>Attendees of life lecture can see all parts of recording</a:t>
            </a:r>
          </a:p>
        </p:txBody>
      </p:sp>
      <p:sp>
        <p:nvSpPr>
          <p:cNvPr id="22" name="任意多边形 5">
            <a:extLst>
              <a:ext uri="{FF2B5EF4-FFF2-40B4-BE49-F238E27FC236}">
                <a16:creationId xmlns:a16="http://schemas.microsoft.com/office/drawing/2014/main" id="{9FF23740-DBFB-8242-8924-6001C0FF673C}"/>
              </a:ext>
            </a:extLst>
          </p:cNvPr>
          <p:cNvSpPr/>
          <p:nvPr>
            <p:custDataLst>
              <p:tags r:id="rId6"/>
            </p:custDataLst>
          </p:nvPr>
        </p:nvSpPr>
        <p:spPr>
          <a:xfrm>
            <a:off x="1707707" y="801189"/>
            <a:ext cx="99889" cy="6056811"/>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3" name="椭圆 6">
            <a:extLst>
              <a:ext uri="{FF2B5EF4-FFF2-40B4-BE49-F238E27FC236}">
                <a16:creationId xmlns:a16="http://schemas.microsoft.com/office/drawing/2014/main" id="{10EE8FDA-D8D7-1546-971B-4A7BE6174568}"/>
              </a:ext>
            </a:extLst>
          </p:cNvPr>
          <p:cNvSpPr/>
          <p:nvPr>
            <p:custDataLst>
              <p:tags r:id="rId7"/>
            </p:custDataLst>
          </p:nvPr>
        </p:nvSpPr>
        <p:spPr>
          <a:xfrm>
            <a:off x="1479512" y="2040459"/>
            <a:ext cx="5588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24" name="椭圆 7">
            <a:extLst>
              <a:ext uri="{FF2B5EF4-FFF2-40B4-BE49-F238E27FC236}">
                <a16:creationId xmlns:a16="http://schemas.microsoft.com/office/drawing/2014/main" id="{27806AD2-AE32-E447-9EF0-B3B0542BEFD1}"/>
              </a:ext>
            </a:extLst>
          </p:cNvPr>
          <p:cNvSpPr/>
          <p:nvPr>
            <p:custDataLst>
              <p:tags r:id="rId8"/>
            </p:custDataLst>
          </p:nvPr>
        </p:nvSpPr>
        <p:spPr>
          <a:xfrm>
            <a:off x="1479512" y="2811985"/>
            <a:ext cx="558800" cy="417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25" name="椭圆 8">
            <a:extLst>
              <a:ext uri="{FF2B5EF4-FFF2-40B4-BE49-F238E27FC236}">
                <a16:creationId xmlns:a16="http://schemas.microsoft.com/office/drawing/2014/main" id="{3842A4DC-13DD-224A-8BB6-DBC0FEFE23D8}"/>
              </a:ext>
            </a:extLst>
          </p:cNvPr>
          <p:cNvSpPr/>
          <p:nvPr>
            <p:custDataLst>
              <p:tags r:id="rId9"/>
            </p:custDataLst>
          </p:nvPr>
        </p:nvSpPr>
        <p:spPr>
          <a:xfrm>
            <a:off x="1479512" y="3583509"/>
            <a:ext cx="558800" cy="417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26" name="椭圆 9">
            <a:extLst>
              <a:ext uri="{FF2B5EF4-FFF2-40B4-BE49-F238E27FC236}">
                <a16:creationId xmlns:a16="http://schemas.microsoft.com/office/drawing/2014/main" id="{BDF52015-0363-EE49-80DE-7B53B35D4092}"/>
              </a:ext>
            </a:extLst>
          </p:cNvPr>
          <p:cNvSpPr/>
          <p:nvPr>
            <p:custDataLst>
              <p:tags r:id="rId10"/>
            </p:custDataLst>
          </p:nvPr>
        </p:nvSpPr>
        <p:spPr>
          <a:xfrm>
            <a:off x="1479512" y="4353447"/>
            <a:ext cx="5588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27" name="椭圆 10">
            <a:extLst>
              <a:ext uri="{FF2B5EF4-FFF2-40B4-BE49-F238E27FC236}">
                <a16:creationId xmlns:a16="http://schemas.microsoft.com/office/drawing/2014/main" id="{CD1A0601-D478-9844-AEE6-A19F900F118B}"/>
              </a:ext>
            </a:extLst>
          </p:cNvPr>
          <p:cNvSpPr/>
          <p:nvPr>
            <p:custDataLst>
              <p:tags r:id="rId11"/>
            </p:custDataLst>
          </p:nvPr>
        </p:nvSpPr>
        <p:spPr>
          <a:xfrm>
            <a:off x="1479512" y="5124972"/>
            <a:ext cx="558800" cy="4175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28" name="等腰三角形 11">
            <a:extLst>
              <a:ext uri="{FF2B5EF4-FFF2-40B4-BE49-F238E27FC236}">
                <a16:creationId xmlns:a16="http://schemas.microsoft.com/office/drawing/2014/main" id="{8F41BBCD-28C7-0B43-8F4E-3D6FCB0ED219}"/>
              </a:ext>
            </a:extLst>
          </p:cNvPr>
          <p:cNvSpPr/>
          <p:nvPr>
            <p:custDataLst>
              <p:tags r:id="rId12"/>
            </p:custDataLst>
          </p:nvPr>
        </p:nvSpPr>
        <p:spPr>
          <a:xfrm rot="5400000">
            <a:off x="2084879" y="2184393"/>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29" name="等腰三角形 12">
            <a:extLst>
              <a:ext uri="{FF2B5EF4-FFF2-40B4-BE49-F238E27FC236}">
                <a16:creationId xmlns:a16="http://schemas.microsoft.com/office/drawing/2014/main" id="{044D0129-FC24-D14C-9A06-9A4E1047D676}"/>
              </a:ext>
            </a:extLst>
          </p:cNvPr>
          <p:cNvSpPr/>
          <p:nvPr>
            <p:custDataLst>
              <p:tags r:id="rId13"/>
            </p:custDataLst>
          </p:nvPr>
        </p:nvSpPr>
        <p:spPr>
          <a:xfrm rot="5400000">
            <a:off x="2084879" y="2955918"/>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30" name="等腰三角形 13">
            <a:extLst>
              <a:ext uri="{FF2B5EF4-FFF2-40B4-BE49-F238E27FC236}">
                <a16:creationId xmlns:a16="http://schemas.microsoft.com/office/drawing/2014/main" id="{83B9A266-87BF-A64C-AC06-020BA931F4FE}"/>
              </a:ext>
            </a:extLst>
          </p:cNvPr>
          <p:cNvSpPr/>
          <p:nvPr>
            <p:custDataLst>
              <p:tags r:id="rId14"/>
            </p:custDataLst>
          </p:nvPr>
        </p:nvSpPr>
        <p:spPr>
          <a:xfrm rot="5400000">
            <a:off x="2084879" y="3725856"/>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31" name="等腰三角形 14">
            <a:extLst>
              <a:ext uri="{FF2B5EF4-FFF2-40B4-BE49-F238E27FC236}">
                <a16:creationId xmlns:a16="http://schemas.microsoft.com/office/drawing/2014/main" id="{D6CB1CCC-CD1F-3F44-93A3-C0ABDF5625E2}"/>
              </a:ext>
            </a:extLst>
          </p:cNvPr>
          <p:cNvSpPr/>
          <p:nvPr>
            <p:custDataLst>
              <p:tags r:id="rId15"/>
            </p:custDataLst>
          </p:nvPr>
        </p:nvSpPr>
        <p:spPr>
          <a:xfrm rot="5400000">
            <a:off x="2084879" y="4497381"/>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32" name="等腰三角形 15">
            <a:extLst>
              <a:ext uri="{FF2B5EF4-FFF2-40B4-BE49-F238E27FC236}">
                <a16:creationId xmlns:a16="http://schemas.microsoft.com/office/drawing/2014/main" id="{A1FD80B9-992F-E147-967B-63512AF116F1}"/>
              </a:ext>
            </a:extLst>
          </p:cNvPr>
          <p:cNvSpPr/>
          <p:nvPr>
            <p:custDataLst>
              <p:tags r:id="rId16"/>
            </p:custDataLst>
          </p:nvPr>
        </p:nvSpPr>
        <p:spPr>
          <a:xfrm rot="5400000">
            <a:off x="2084879" y="5268906"/>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Tree>
    <p:extLst>
      <p:ext uri="{BB962C8B-B14F-4D97-AF65-F5344CB8AC3E}">
        <p14:creationId xmlns:p14="http://schemas.microsoft.com/office/powerpoint/2010/main" val="227812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369685-7DCA-3842-8AE1-0F85E9F8709D}"/>
              </a:ext>
            </a:extLst>
          </p:cNvPr>
          <p:cNvSpPr>
            <a:spLocks noGrp="1"/>
          </p:cNvSpPr>
          <p:nvPr>
            <p:ph type="title"/>
          </p:nvPr>
        </p:nvSpPr>
        <p:spPr/>
        <p:txBody>
          <a:bodyPr/>
          <a:lstStyle/>
          <a:p>
            <a:r>
              <a:rPr lang="en-US" dirty="0"/>
              <a:t>Final quiz</a:t>
            </a:r>
          </a:p>
        </p:txBody>
      </p:sp>
      <p:sp>
        <p:nvSpPr>
          <p:cNvPr id="8" name="Content Placeholder 7">
            <a:extLst>
              <a:ext uri="{FF2B5EF4-FFF2-40B4-BE49-F238E27FC236}">
                <a16:creationId xmlns:a16="http://schemas.microsoft.com/office/drawing/2014/main" id="{B39C9C22-6363-604E-9D94-9FBC0885D4DD}"/>
              </a:ext>
            </a:extLst>
          </p:cNvPr>
          <p:cNvSpPr>
            <a:spLocks noGrp="1"/>
          </p:cNvSpPr>
          <p:nvPr>
            <p:ph idx="1"/>
          </p:nvPr>
        </p:nvSpPr>
        <p:spPr>
          <a:xfrm>
            <a:off x="948267" y="1183569"/>
            <a:ext cx="10653893" cy="5193212"/>
          </a:xfrm>
        </p:spPr>
        <p:txBody>
          <a:bodyPr>
            <a:normAutofit/>
          </a:bodyPr>
          <a:lstStyle/>
          <a:p>
            <a:endParaRPr lang="en-US" sz="3600" dirty="0"/>
          </a:p>
          <a:p>
            <a:endParaRPr lang="en-US" sz="3600" dirty="0"/>
          </a:p>
          <a:p>
            <a:pPr marL="0" indent="0" algn="ctr">
              <a:buNone/>
            </a:pPr>
            <a:r>
              <a:rPr lang="en-US" sz="3600" dirty="0"/>
              <a:t>Please accomplish the final quiz and you will reach the goal of the course!</a:t>
            </a:r>
          </a:p>
        </p:txBody>
      </p:sp>
      <p:sp>
        <p:nvSpPr>
          <p:cNvPr id="4" name="Slide Number Placeholder 3">
            <a:extLst>
              <a:ext uri="{FF2B5EF4-FFF2-40B4-BE49-F238E27FC236}">
                <a16:creationId xmlns:a16="http://schemas.microsoft.com/office/drawing/2014/main" id="{2C7D8157-4373-ED40-BFD8-FFD5A2232653}"/>
              </a:ext>
            </a:extLst>
          </p:cNvPr>
          <p:cNvSpPr>
            <a:spLocks noGrp="1"/>
          </p:cNvSpPr>
          <p:nvPr>
            <p:ph type="sldNum" sz="quarter" idx="12"/>
          </p:nvPr>
        </p:nvSpPr>
        <p:spPr/>
        <p:txBody>
          <a:bodyPr/>
          <a:lstStyle/>
          <a:p>
            <a:fld id="{A65DE875-0EE0-344C-801D-59444C92D02A}" type="slidenum">
              <a:rPr lang="en-US" smtClean="0"/>
              <a:t>17</a:t>
            </a:fld>
            <a:endParaRPr lang="en-US"/>
          </a:p>
        </p:txBody>
      </p:sp>
    </p:spTree>
    <p:extLst>
      <p:ext uri="{BB962C8B-B14F-4D97-AF65-F5344CB8AC3E}">
        <p14:creationId xmlns:p14="http://schemas.microsoft.com/office/powerpoint/2010/main" val="398922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DC9C-88C3-264F-9663-7F3567474E69}"/>
              </a:ext>
            </a:extLst>
          </p:cNvPr>
          <p:cNvSpPr>
            <a:spLocks noGrp="1"/>
          </p:cNvSpPr>
          <p:nvPr>
            <p:ph type="title"/>
          </p:nvPr>
        </p:nvSpPr>
        <p:spPr/>
        <p:txBody>
          <a:bodyPr/>
          <a:lstStyle/>
          <a:p>
            <a:r>
              <a:rPr lang="en-US" dirty="0"/>
              <a:t>Case of ICT application in Lithuania</a:t>
            </a:r>
          </a:p>
        </p:txBody>
      </p:sp>
      <p:sp>
        <p:nvSpPr>
          <p:cNvPr id="3" name="Content Placeholder 2">
            <a:extLst>
              <a:ext uri="{FF2B5EF4-FFF2-40B4-BE49-F238E27FC236}">
                <a16:creationId xmlns:a16="http://schemas.microsoft.com/office/drawing/2014/main" id="{8DE9E3F9-A94B-D448-B7AE-FA5252BF194E}"/>
              </a:ext>
            </a:extLst>
          </p:cNvPr>
          <p:cNvSpPr>
            <a:spLocks noGrp="1"/>
          </p:cNvSpPr>
          <p:nvPr>
            <p:ph idx="1"/>
          </p:nvPr>
        </p:nvSpPr>
        <p:spPr>
          <a:xfrm>
            <a:off x="2400598" y="1369832"/>
            <a:ext cx="9201562" cy="5193212"/>
          </a:xfrm>
        </p:spPr>
        <p:txBody>
          <a:bodyPr>
            <a:normAutofit/>
          </a:bodyPr>
          <a:lstStyle/>
          <a:p>
            <a:pPr marL="0" indent="0">
              <a:buNone/>
            </a:pPr>
            <a:r>
              <a:rPr lang="en-US" sz="3200" dirty="0"/>
              <a:t>Active participation of students' in online lectures</a:t>
            </a:r>
          </a:p>
          <a:p>
            <a:pPr marL="0" indent="0">
              <a:buNone/>
            </a:pPr>
            <a:r>
              <a:rPr lang="en-US" sz="3200" dirty="0"/>
              <a:t>Recordings of lectures as separate parts</a:t>
            </a:r>
            <a:endParaRPr lang="en-US" sz="3200" dirty="0">
              <a:solidFill>
                <a:schemeClr val="accent1"/>
              </a:solidFill>
              <a:latin typeface="Arial" panose="020B0604020202020204" pitchFamily="34" charset="0"/>
              <a:ea typeface="微软雅黑" panose="020B0503020204020204" pitchFamily="34" charset="-122"/>
            </a:endParaRPr>
          </a:p>
          <a:p>
            <a:pPr marL="0" indent="0">
              <a:buNone/>
            </a:pPr>
            <a:r>
              <a:rPr lang="en-US" sz="3200" dirty="0">
                <a:solidFill>
                  <a:schemeClr val="accent1"/>
                </a:solidFill>
                <a:latin typeface="Arial" panose="020B0604020202020204" pitchFamily="34" charset="0"/>
                <a:ea typeface="微软雅黑" panose="020B0503020204020204" pitchFamily="34" charset="-122"/>
              </a:rPr>
              <a:t>Provided and connected learning resources with reflection tasks</a:t>
            </a:r>
          </a:p>
          <a:p>
            <a:pPr marL="0" indent="0">
              <a:buNone/>
            </a:pPr>
            <a:r>
              <a:rPr lang="en-US" sz="3200" dirty="0"/>
              <a:t>Knowledge and skills evaluation in interactive reflection tasks</a:t>
            </a:r>
          </a:p>
          <a:p>
            <a:pPr marL="0" indent="0">
              <a:buNone/>
            </a:pPr>
            <a:r>
              <a:rPr lang="en-US" sz="3200" dirty="0">
                <a:solidFill>
                  <a:schemeClr val="accent1"/>
                </a:solidFill>
                <a:latin typeface="Arial" panose="020B0604020202020204" pitchFamily="34" charset="0"/>
                <a:ea typeface="微软雅黑" panose="020B0503020204020204" pitchFamily="34" charset="-122"/>
              </a:rPr>
              <a:t>Recordings with higher added value</a:t>
            </a:r>
          </a:p>
        </p:txBody>
      </p:sp>
      <p:sp>
        <p:nvSpPr>
          <p:cNvPr id="4" name="Slide Number Placeholder 3">
            <a:extLst>
              <a:ext uri="{FF2B5EF4-FFF2-40B4-BE49-F238E27FC236}">
                <a16:creationId xmlns:a16="http://schemas.microsoft.com/office/drawing/2014/main" id="{A75C965E-97BC-294D-8B33-8BCDF3B8B2A6}"/>
              </a:ext>
            </a:extLst>
          </p:cNvPr>
          <p:cNvSpPr>
            <a:spLocks noGrp="1"/>
          </p:cNvSpPr>
          <p:nvPr>
            <p:ph type="sldNum" sz="quarter" idx="12"/>
          </p:nvPr>
        </p:nvSpPr>
        <p:spPr/>
        <p:txBody>
          <a:bodyPr/>
          <a:lstStyle/>
          <a:p>
            <a:fld id="{A65DE875-0EE0-344C-801D-59444C92D02A}" type="slidenum">
              <a:rPr lang="en-US" smtClean="0"/>
              <a:t>18</a:t>
            </a:fld>
            <a:endParaRPr lang="en-US"/>
          </a:p>
        </p:txBody>
      </p:sp>
      <p:sp>
        <p:nvSpPr>
          <p:cNvPr id="5" name="任意多边形 5">
            <a:extLst>
              <a:ext uri="{FF2B5EF4-FFF2-40B4-BE49-F238E27FC236}">
                <a16:creationId xmlns:a16="http://schemas.microsoft.com/office/drawing/2014/main" id="{ADBF39CF-AEC7-D641-84AC-4D16E0701268}"/>
              </a:ext>
            </a:extLst>
          </p:cNvPr>
          <p:cNvSpPr/>
          <p:nvPr>
            <p:custDataLst>
              <p:tags r:id="rId1"/>
            </p:custDataLst>
          </p:nvPr>
        </p:nvSpPr>
        <p:spPr>
          <a:xfrm>
            <a:off x="1707707" y="801189"/>
            <a:ext cx="99889" cy="6056811"/>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 name="椭圆 6">
            <a:extLst>
              <a:ext uri="{FF2B5EF4-FFF2-40B4-BE49-F238E27FC236}">
                <a16:creationId xmlns:a16="http://schemas.microsoft.com/office/drawing/2014/main" id="{59BF33C0-67F1-0048-9165-23CA7909CB85}"/>
              </a:ext>
            </a:extLst>
          </p:cNvPr>
          <p:cNvSpPr/>
          <p:nvPr>
            <p:custDataLst>
              <p:tags r:id="rId2"/>
            </p:custDataLst>
          </p:nvPr>
        </p:nvSpPr>
        <p:spPr>
          <a:xfrm>
            <a:off x="1479512" y="1515525"/>
            <a:ext cx="5588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7" name="椭圆 7">
            <a:extLst>
              <a:ext uri="{FF2B5EF4-FFF2-40B4-BE49-F238E27FC236}">
                <a16:creationId xmlns:a16="http://schemas.microsoft.com/office/drawing/2014/main" id="{BFD230D3-117B-3F47-B8FB-8C3C064ECB50}"/>
              </a:ext>
            </a:extLst>
          </p:cNvPr>
          <p:cNvSpPr/>
          <p:nvPr>
            <p:custDataLst>
              <p:tags r:id="rId3"/>
            </p:custDataLst>
          </p:nvPr>
        </p:nvSpPr>
        <p:spPr>
          <a:xfrm>
            <a:off x="1479512" y="2219321"/>
            <a:ext cx="558800" cy="417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8" name="椭圆 8">
            <a:extLst>
              <a:ext uri="{FF2B5EF4-FFF2-40B4-BE49-F238E27FC236}">
                <a16:creationId xmlns:a16="http://schemas.microsoft.com/office/drawing/2014/main" id="{3204018E-87B5-7B47-9BFE-7D4C7E1CF5DA}"/>
              </a:ext>
            </a:extLst>
          </p:cNvPr>
          <p:cNvSpPr/>
          <p:nvPr>
            <p:custDataLst>
              <p:tags r:id="rId4"/>
            </p:custDataLst>
          </p:nvPr>
        </p:nvSpPr>
        <p:spPr>
          <a:xfrm>
            <a:off x="1479512" y="3024709"/>
            <a:ext cx="558800" cy="417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9" name="椭圆 9">
            <a:extLst>
              <a:ext uri="{FF2B5EF4-FFF2-40B4-BE49-F238E27FC236}">
                <a16:creationId xmlns:a16="http://schemas.microsoft.com/office/drawing/2014/main" id="{11E962E6-5FD8-B748-867C-571FCD85C61E}"/>
              </a:ext>
            </a:extLst>
          </p:cNvPr>
          <p:cNvSpPr/>
          <p:nvPr>
            <p:custDataLst>
              <p:tags r:id="rId5"/>
            </p:custDataLst>
          </p:nvPr>
        </p:nvSpPr>
        <p:spPr>
          <a:xfrm>
            <a:off x="1479512" y="4336514"/>
            <a:ext cx="558800" cy="41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10" name="椭圆 10">
            <a:extLst>
              <a:ext uri="{FF2B5EF4-FFF2-40B4-BE49-F238E27FC236}">
                <a16:creationId xmlns:a16="http://schemas.microsoft.com/office/drawing/2014/main" id="{647CFDF1-BA9D-C94F-95B2-0BD997BA86E9}"/>
              </a:ext>
            </a:extLst>
          </p:cNvPr>
          <p:cNvSpPr/>
          <p:nvPr>
            <p:custDataLst>
              <p:tags r:id="rId6"/>
            </p:custDataLst>
          </p:nvPr>
        </p:nvSpPr>
        <p:spPr>
          <a:xfrm>
            <a:off x="1479512" y="5616029"/>
            <a:ext cx="558800" cy="4175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solidFill>
                <a:srgbClr val="FFFFFF"/>
              </a:solidFill>
              <a:ea typeface="微软雅黑" panose="020B0503020204020204" pitchFamily="34" charset="-122"/>
              <a:cs typeface="Arial" panose="020B0604020202020204" pitchFamily="34" charset="0"/>
            </a:endParaRPr>
          </a:p>
        </p:txBody>
      </p:sp>
      <p:sp>
        <p:nvSpPr>
          <p:cNvPr id="11" name="等腰三角形 11">
            <a:extLst>
              <a:ext uri="{FF2B5EF4-FFF2-40B4-BE49-F238E27FC236}">
                <a16:creationId xmlns:a16="http://schemas.microsoft.com/office/drawing/2014/main" id="{94C193E1-83EF-D545-95AD-E330C39EBCC7}"/>
              </a:ext>
            </a:extLst>
          </p:cNvPr>
          <p:cNvSpPr/>
          <p:nvPr>
            <p:custDataLst>
              <p:tags r:id="rId7"/>
            </p:custDataLst>
          </p:nvPr>
        </p:nvSpPr>
        <p:spPr>
          <a:xfrm rot="5400000">
            <a:off x="2084879" y="1659459"/>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12" name="等腰三角形 12">
            <a:extLst>
              <a:ext uri="{FF2B5EF4-FFF2-40B4-BE49-F238E27FC236}">
                <a16:creationId xmlns:a16="http://schemas.microsoft.com/office/drawing/2014/main" id="{569B6052-4C20-8A42-8789-2666C312C72A}"/>
              </a:ext>
            </a:extLst>
          </p:cNvPr>
          <p:cNvSpPr/>
          <p:nvPr>
            <p:custDataLst>
              <p:tags r:id="rId8"/>
            </p:custDataLst>
          </p:nvPr>
        </p:nvSpPr>
        <p:spPr>
          <a:xfrm rot="5400000">
            <a:off x="2084879" y="2363254"/>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13" name="等腰三角形 13">
            <a:extLst>
              <a:ext uri="{FF2B5EF4-FFF2-40B4-BE49-F238E27FC236}">
                <a16:creationId xmlns:a16="http://schemas.microsoft.com/office/drawing/2014/main" id="{F6D8AE54-0EB8-1846-91D2-E42F30AA1709}"/>
              </a:ext>
            </a:extLst>
          </p:cNvPr>
          <p:cNvSpPr/>
          <p:nvPr>
            <p:custDataLst>
              <p:tags r:id="rId9"/>
            </p:custDataLst>
          </p:nvPr>
        </p:nvSpPr>
        <p:spPr>
          <a:xfrm rot="5400000">
            <a:off x="2084879" y="3167056"/>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14" name="等腰三角形 14">
            <a:extLst>
              <a:ext uri="{FF2B5EF4-FFF2-40B4-BE49-F238E27FC236}">
                <a16:creationId xmlns:a16="http://schemas.microsoft.com/office/drawing/2014/main" id="{ED7CCD19-A7CA-AA48-A180-EE63C68C903C}"/>
              </a:ext>
            </a:extLst>
          </p:cNvPr>
          <p:cNvSpPr/>
          <p:nvPr>
            <p:custDataLst>
              <p:tags r:id="rId10"/>
            </p:custDataLst>
          </p:nvPr>
        </p:nvSpPr>
        <p:spPr>
          <a:xfrm rot="5400000">
            <a:off x="2084879" y="4480448"/>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
        <p:nvSpPr>
          <p:cNvPr id="15" name="等腰三角形 15">
            <a:extLst>
              <a:ext uri="{FF2B5EF4-FFF2-40B4-BE49-F238E27FC236}">
                <a16:creationId xmlns:a16="http://schemas.microsoft.com/office/drawing/2014/main" id="{E814F2EC-DB25-B34B-A7F3-D9894F1BDD9D}"/>
              </a:ext>
            </a:extLst>
          </p:cNvPr>
          <p:cNvSpPr/>
          <p:nvPr>
            <p:custDataLst>
              <p:tags r:id="rId11"/>
            </p:custDataLst>
          </p:nvPr>
        </p:nvSpPr>
        <p:spPr>
          <a:xfrm rot="5400000">
            <a:off x="2084879" y="5759963"/>
            <a:ext cx="114300" cy="1312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a typeface="微软雅黑" panose="020B0503020204020204" pitchFamily="34" charset="-122"/>
            </a:endParaRPr>
          </a:p>
        </p:txBody>
      </p:sp>
    </p:spTree>
    <p:extLst>
      <p:ext uri="{BB962C8B-B14F-4D97-AF65-F5344CB8AC3E}">
        <p14:creationId xmlns:p14="http://schemas.microsoft.com/office/powerpoint/2010/main" val="36830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E36F-C04F-484B-BC20-F5E8F581D4F6}"/>
              </a:ext>
            </a:extLst>
          </p:cNvPr>
          <p:cNvSpPr>
            <a:spLocks noGrp="1"/>
          </p:cNvSpPr>
          <p:nvPr>
            <p:ph type="ctrTitle"/>
          </p:nvPr>
        </p:nvSpPr>
        <p:spPr/>
        <p:txBody>
          <a:bodyPr>
            <a:noAutofit/>
          </a:bodyPr>
          <a:lstStyle/>
          <a:p>
            <a:r>
              <a:rPr lang="en-US" sz="3200" dirty="0">
                <a:latin typeface="+mn-lt"/>
              </a:rPr>
              <a:t>You have reached the goal of the course!</a:t>
            </a:r>
          </a:p>
        </p:txBody>
      </p:sp>
    </p:spTree>
    <p:extLst>
      <p:ext uri="{BB962C8B-B14F-4D97-AF65-F5344CB8AC3E}">
        <p14:creationId xmlns:p14="http://schemas.microsoft.com/office/powerpoint/2010/main" val="159825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H_SubTitle_1"/>
          <p:cNvSpPr/>
          <p:nvPr>
            <p:custDataLst>
              <p:tags r:id="rId2"/>
            </p:custDataLst>
          </p:nvPr>
        </p:nvSpPr>
        <p:spPr>
          <a:xfrm>
            <a:off x="3230827" y="3289600"/>
            <a:ext cx="8766418" cy="1180800"/>
          </a:xfrm>
          <a:prstGeom prst="rect">
            <a:avLst/>
          </a:prstGeom>
        </p:spPr>
        <p:txBody>
          <a:bodyPr anchor="ctr">
            <a:noAutofit/>
          </a:bodyPr>
          <a:lstStyle/>
          <a:p>
            <a:pPr>
              <a:defRPr/>
            </a:pPr>
            <a:r>
              <a:rPr lang="en-US" altLang="zh-CN" sz="4000" dirty="0">
                <a:gradFill>
                  <a:gsLst>
                    <a:gs pos="0">
                      <a:schemeClr val="accent1"/>
                    </a:gs>
                    <a:gs pos="100000">
                      <a:schemeClr val="accent2"/>
                    </a:gs>
                  </a:gsLst>
                  <a:lin ang="10800000" scaled="0"/>
                </a:gradFill>
              </a:rPr>
              <a:t>Main advantages of ICT infrastructure</a:t>
            </a:r>
          </a:p>
        </p:txBody>
      </p:sp>
      <p:sp>
        <p:nvSpPr>
          <p:cNvPr id="6" name="MH_Other_1"/>
          <p:cNvSpPr>
            <a:spLocks/>
          </p:cNvSpPr>
          <p:nvPr>
            <p:custDataLst>
              <p:tags r:id="rId3"/>
            </p:custDataLst>
          </p:nvPr>
        </p:nvSpPr>
        <p:spPr bwMode="auto">
          <a:xfrm>
            <a:off x="1623455" y="3289600"/>
            <a:ext cx="1041408" cy="907521"/>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gradFill>
            <a:gsLst>
              <a:gs pos="0">
                <a:schemeClr val="accent1"/>
              </a:gs>
              <a:gs pos="100000">
                <a:schemeClr val="accent2"/>
              </a:gs>
            </a:gsLst>
            <a:lin ang="5400000" scaled="0"/>
          </a:gradFill>
          <a:ln>
            <a:noFill/>
          </a:ln>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10" name="MH_SubTitle_2"/>
          <p:cNvSpPr/>
          <p:nvPr>
            <p:custDataLst>
              <p:tags r:id="rId4"/>
            </p:custDataLst>
          </p:nvPr>
        </p:nvSpPr>
        <p:spPr>
          <a:xfrm>
            <a:off x="3230827" y="4695696"/>
            <a:ext cx="8244965" cy="1112496"/>
          </a:xfrm>
          <a:prstGeom prst="rect">
            <a:avLst/>
          </a:prstGeom>
        </p:spPr>
        <p:txBody>
          <a:bodyPr anchor="ctr">
            <a:noAutofit/>
          </a:bodyPr>
          <a:lstStyle/>
          <a:p>
            <a:pPr>
              <a:defRPr/>
            </a:pPr>
            <a:r>
              <a:rPr lang="en-US" altLang="zh-CN" sz="4000" dirty="0">
                <a:gradFill>
                  <a:gsLst>
                    <a:gs pos="0">
                      <a:schemeClr val="accent1"/>
                    </a:gs>
                    <a:gs pos="100000">
                      <a:schemeClr val="accent2"/>
                    </a:gs>
                  </a:gsLst>
                  <a:lin ang="10800000" scaled="0"/>
                </a:gradFill>
              </a:rPr>
              <a:t>Case of HE development in Lithuania</a:t>
            </a:r>
          </a:p>
        </p:txBody>
      </p:sp>
      <p:sp>
        <p:nvSpPr>
          <p:cNvPr id="13" name="MH_Other_2"/>
          <p:cNvSpPr>
            <a:spLocks/>
          </p:cNvSpPr>
          <p:nvPr>
            <p:custDataLst>
              <p:tags r:id="rId5"/>
            </p:custDataLst>
          </p:nvPr>
        </p:nvSpPr>
        <p:spPr bwMode="auto">
          <a:xfrm>
            <a:off x="1623455" y="4695696"/>
            <a:ext cx="1041408" cy="968375"/>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gradFill>
            <a:gsLst>
              <a:gs pos="0">
                <a:schemeClr val="accent1"/>
              </a:gs>
              <a:gs pos="100000">
                <a:schemeClr val="accent2"/>
              </a:gs>
            </a:gsLst>
            <a:lin ang="5400000" scaled="0"/>
          </a:gradFill>
          <a:ln>
            <a:noFill/>
          </a:ln>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2" name="MH_PageTitle"/>
          <p:cNvSpPr>
            <a:spLocks noGrp="1"/>
          </p:cNvSpPr>
          <p:nvPr>
            <p:ph type="title"/>
            <p:custDataLst>
              <p:tags r:id="rId6"/>
            </p:custDataLst>
          </p:nvPr>
        </p:nvSpPr>
        <p:spPr/>
        <p:txBody>
          <a:bodyPr/>
          <a:lstStyle/>
          <a:p>
            <a:r>
              <a:rPr lang="en-US" altLang="zh-CN" dirty="0"/>
              <a:t>Learning Outcome</a:t>
            </a:r>
            <a:endParaRPr lang="zh-CN" altLang="en-US" dirty="0"/>
          </a:p>
        </p:txBody>
      </p:sp>
      <p:sp>
        <p:nvSpPr>
          <p:cNvPr id="3" name="TextBox 2">
            <a:extLst>
              <a:ext uri="{FF2B5EF4-FFF2-40B4-BE49-F238E27FC236}">
                <a16:creationId xmlns:a16="http://schemas.microsoft.com/office/drawing/2014/main" id="{C28250C9-2EC2-9D4F-ABA7-082D5EB565C5}"/>
              </a:ext>
            </a:extLst>
          </p:cNvPr>
          <p:cNvSpPr txBox="1"/>
          <p:nvPr/>
        </p:nvSpPr>
        <p:spPr>
          <a:xfrm>
            <a:off x="1559539" y="1352352"/>
            <a:ext cx="8526881" cy="1628138"/>
          </a:xfrm>
          <a:prstGeom prst="rect">
            <a:avLst/>
          </a:prstGeom>
          <a:noFill/>
        </p:spPr>
        <p:txBody>
          <a:bodyPr wrap="square" rtlCol="0">
            <a:spAutoFit/>
          </a:bodyPr>
          <a:lstStyle/>
          <a:p>
            <a:pPr>
              <a:lnSpc>
                <a:spcPct val="130000"/>
              </a:lnSpc>
            </a:pPr>
            <a:r>
              <a:rPr lang="en-US" sz="4000" dirty="0">
                <a:solidFill>
                  <a:schemeClr val="accent1"/>
                </a:solidFill>
                <a:ea typeface="微软雅黑" panose="020B0503020204020204" pitchFamily="34" charset="-122"/>
              </a:rPr>
              <a:t>To choose the application of ICT in </a:t>
            </a:r>
            <a:br>
              <a:rPr lang="en-US" sz="4000" dirty="0">
                <a:solidFill>
                  <a:schemeClr val="accent1"/>
                </a:solidFill>
                <a:ea typeface="微软雅黑" panose="020B0503020204020204" pitchFamily="34" charset="-122"/>
              </a:rPr>
            </a:br>
            <a:r>
              <a:rPr lang="en-US" sz="4000" dirty="0">
                <a:solidFill>
                  <a:schemeClr val="accent1"/>
                </a:solidFill>
                <a:ea typeface="微软雅黑" panose="020B0503020204020204" pitchFamily="34" charset="-122"/>
              </a:rPr>
              <a:t>Higher Education (HE) according to:</a:t>
            </a:r>
          </a:p>
        </p:txBody>
      </p:sp>
      <p:sp>
        <p:nvSpPr>
          <p:cNvPr id="4" name="Slide Number Placeholder 3">
            <a:extLst>
              <a:ext uri="{FF2B5EF4-FFF2-40B4-BE49-F238E27FC236}">
                <a16:creationId xmlns:a16="http://schemas.microsoft.com/office/drawing/2014/main" id="{59DE41A7-C9B4-8C4B-80F4-A13B87E4080F}"/>
              </a:ext>
            </a:extLst>
          </p:cNvPr>
          <p:cNvSpPr>
            <a:spLocks noGrp="1"/>
          </p:cNvSpPr>
          <p:nvPr>
            <p:ph type="sldNum" sz="quarter" idx="12"/>
          </p:nvPr>
        </p:nvSpPr>
        <p:spPr/>
        <p:txBody>
          <a:bodyPr/>
          <a:lstStyle/>
          <a:p>
            <a:fld id="{A65DE875-0EE0-344C-801D-59444C92D02A}" type="slidenum">
              <a:rPr lang="en-US" smtClean="0"/>
              <a:t>2</a:t>
            </a:fld>
            <a:endParaRPr lang="en-US"/>
          </a:p>
        </p:txBody>
      </p:sp>
    </p:spTree>
    <p:custDataLst>
      <p:tags r:id="rId1"/>
    </p:custDataLst>
    <p:extLst>
      <p:ext uri="{BB962C8B-B14F-4D97-AF65-F5344CB8AC3E}">
        <p14:creationId xmlns:p14="http://schemas.microsoft.com/office/powerpoint/2010/main" val="2551083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任意多边形 3"/>
          <p:cNvSpPr/>
          <p:nvPr>
            <p:custDataLst>
              <p:tags r:id="rId2"/>
            </p:custDataLst>
          </p:nvPr>
        </p:nvSpPr>
        <p:spPr>
          <a:xfrm>
            <a:off x="0" y="1"/>
            <a:ext cx="7103533" cy="6219825"/>
          </a:xfrm>
          <a:custGeom>
            <a:avLst/>
            <a:gdLst>
              <a:gd name="connsiteX0" fmla="*/ 5328310 w 5328310"/>
              <a:gd name="connsiteY0" fmla="*/ 0 h 6220062"/>
              <a:gd name="connsiteX1" fmla="*/ 0 w 5328310"/>
              <a:gd name="connsiteY1" fmla="*/ 6220062 h 6220062"/>
              <a:gd name="connsiteX2" fmla="*/ 0 w 5328310"/>
              <a:gd name="connsiteY2" fmla="*/ 6137058 h 6220062"/>
              <a:gd name="connsiteX3" fmla="*/ 5257205 w 5328310"/>
              <a:gd name="connsiteY3" fmla="*/ 1 h 6220062"/>
              <a:gd name="connsiteX4" fmla="*/ 3749023 w 5328310"/>
              <a:gd name="connsiteY4" fmla="*/ 0 h 6220062"/>
              <a:gd name="connsiteX5" fmla="*/ 5153586 w 5328310"/>
              <a:gd name="connsiteY5" fmla="*/ 0 h 6220062"/>
              <a:gd name="connsiteX6" fmla="*/ 1 w 5328310"/>
              <a:gd name="connsiteY6" fmla="*/ 6010835 h 6220062"/>
              <a:gd name="connsiteX7" fmla="*/ 1 w 5328310"/>
              <a:gd name="connsiteY7" fmla="*/ 4348503 h 622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8310" h="6220062">
                <a:moveTo>
                  <a:pt x="5328310" y="0"/>
                </a:moveTo>
                <a:lnTo>
                  <a:pt x="0" y="6220062"/>
                </a:lnTo>
                <a:lnTo>
                  <a:pt x="0" y="6137058"/>
                </a:lnTo>
                <a:lnTo>
                  <a:pt x="5257205" y="1"/>
                </a:lnTo>
                <a:close/>
                <a:moveTo>
                  <a:pt x="3749023" y="0"/>
                </a:moveTo>
                <a:lnTo>
                  <a:pt x="5153586" y="0"/>
                </a:lnTo>
                <a:lnTo>
                  <a:pt x="1" y="6010835"/>
                </a:lnTo>
                <a:lnTo>
                  <a:pt x="1" y="43485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rgbClr val="FFFFFF"/>
              </a:solidFill>
            </a:endParaRPr>
          </a:p>
        </p:txBody>
      </p:sp>
      <p:sp>
        <p:nvSpPr>
          <p:cNvPr id="7" name="文本框 6"/>
          <p:cNvSpPr txBox="1"/>
          <p:nvPr>
            <p:custDataLst>
              <p:tags r:id="rId3"/>
            </p:custDataLst>
          </p:nvPr>
        </p:nvSpPr>
        <p:spPr>
          <a:xfrm rot="19156702">
            <a:off x="1834881" y="2113390"/>
            <a:ext cx="2569632" cy="830997"/>
          </a:xfrm>
          <a:prstGeom prst="rect">
            <a:avLst/>
          </a:prstGeom>
          <a:noFill/>
        </p:spPr>
        <p:txBody>
          <a:bodyPr wrap="square">
            <a:spAutoFit/>
          </a:bodyPr>
          <a:lstStyle/>
          <a:p>
            <a:pPr algn="ctr">
              <a:defRPr/>
            </a:pPr>
            <a:r>
              <a:rPr lang="en-US" altLang="zh-CN" sz="4800">
                <a:solidFill>
                  <a:srgbClr val="FFFFFF"/>
                </a:solidFill>
                <a:latin typeface="+mj-ea"/>
                <a:ea typeface="+mj-ea"/>
              </a:rPr>
              <a:t>Content</a:t>
            </a:r>
            <a:endParaRPr lang="zh-CN" altLang="en-US" sz="4800" dirty="0">
              <a:solidFill>
                <a:srgbClr val="FFFFFF"/>
              </a:solidFill>
              <a:latin typeface="+mj-ea"/>
              <a:ea typeface="+mj-ea"/>
            </a:endParaRPr>
          </a:p>
        </p:txBody>
      </p:sp>
      <p:sp>
        <p:nvSpPr>
          <p:cNvPr id="12" name="任意多边形 11"/>
          <p:cNvSpPr/>
          <p:nvPr>
            <p:custDataLst>
              <p:tags r:id="rId4"/>
            </p:custDataLst>
          </p:nvPr>
        </p:nvSpPr>
        <p:spPr>
          <a:xfrm>
            <a:off x="5731933" y="1684339"/>
            <a:ext cx="501651" cy="454025"/>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FFFF"/>
                </a:solidFill>
                <a:latin typeface="+mj-lt"/>
              </a:rPr>
              <a:t>1</a:t>
            </a:r>
            <a:endParaRPr lang="zh-CN" altLang="en-US" sz="2400" b="1" dirty="0">
              <a:solidFill>
                <a:srgbClr val="FFFFFF"/>
              </a:solidFill>
              <a:latin typeface="+mj-lt"/>
            </a:endParaRPr>
          </a:p>
        </p:txBody>
      </p:sp>
      <p:cxnSp>
        <p:nvCxnSpPr>
          <p:cNvPr id="17" name="直接连接符 16"/>
          <p:cNvCxnSpPr>
            <a:stCxn id="12" idx="3"/>
          </p:cNvCxnSpPr>
          <p:nvPr>
            <p:custDataLst>
              <p:tags r:id="rId5"/>
            </p:custDataLst>
          </p:nvPr>
        </p:nvCxnSpPr>
        <p:spPr>
          <a:xfrm>
            <a:off x="5981700" y="2138363"/>
            <a:ext cx="5096933" cy="0"/>
          </a:xfrm>
          <a:prstGeom prst="line">
            <a:avLst/>
          </a:prstGeom>
          <a:ln w="12700">
            <a:solidFill>
              <a:schemeClr val="accent1"/>
            </a:solidFill>
            <a:prstDash val="dash"/>
          </a:ln>
          <a:effectLst>
            <a:outerShdw blurRad="38100" dist="38100" dir="2700000" algn="tl" rotWithShape="0">
              <a:schemeClr val="bg1">
                <a:lumMod val="8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8" name="任意多边形 17"/>
          <p:cNvSpPr/>
          <p:nvPr>
            <p:custDataLst>
              <p:tags r:id="rId6"/>
            </p:custDataLst>
          </p:nvPr>
        </p:nvSpPr>
        <p:spPr>
          <a:xfrm>
            <a:off x="5027085" y="2301876"/>
            <a:ext cx="501649" cy="454025"/>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FFFF"/>
                </a:solidFill>
                <a:latin typeface="+mj-lt"/>
              </a:rPr>
              <a:t>2</a:t>
            </a:r>
            <a:endParaRPr lang="zh-CN" altLang="en-US" sz="2400" b="1" dirty="0">
              <a:solidFill>
                <a:srgbClr val="FFFFFF"/>
              </a:solidFill>
              <a:latin typeface="+mj-lt"/>
            </a:endParaRPr>
          </a:p>
        </p:txBody>
      </p:sp>
      <p:cxnSp>
        <p:nvCxnSpPr>
          <p:cNvPr id="19" name="直接连接符 18"/>
          <p:cNvCxnSpPr>
            <a:stCxn id="18" idx="3"/>
          </p:cNvCxnSpPr>
          <p:nvPr>
            <p:custDataLst>
              <p:tags r:id="rId7"/>
            </p:custDataLst>
          </p:nvPr>
        </p:nvCxnSpPr>
        <p:spPr>
          <a:xfrm>
            <a:off x="5278966" y="2755900"/>
            <a:ext cx="5799667" cy="0"/>
          </a:xfrm>
          <a:prstGeom prst="line">
            <a:avLst/>
          </a:prstGeom>
          <a:ln w="12700">
            <a:solidFill>
              <a:schemeClr val="accent1"/>
            </a:solidFill>
            <a:prstDash val="dash"/>
          </a:ln>
          <a:effectLst>
            <a:outerShdw blurRad="38100" dist="38100" dir="2700000" algn="tl" rotWithShape="0">
              <a:schemeClr val="bg1">
                <a:lumMod val="8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0" name="任意多边形 19"/>
          <p:cNvSpPr/>
          <p:nvPr>
            <p:custDataLst>
              <p:tags r:id="rId8"/>
            </p:custDataLst>
          </p:nvPr>
        </p:nvSpPr>
        <p:spPr>
          <a:xfrm>
            <a:off x="4324352" y="2919414"/>
            <a:ext cx="501649" cy="454025"/>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FFFF"/>
                </a:solidFill>
                <a:latin typeface="+mj-lt"/>
              </a:rPr>
              <a:t>3</a:t>
            </a:r>
            <a:endParaRPr lang="zh-CN" altLang="en-US" sz="2400" b="1" dirty="0">
              <a:solidFill>
                <a:srgbClr val="FFFFFF"/>
              </a:solidFill>
              <a:latin typeface="+mj-lt"/>
            </a:endParaRPr>
          </a:p>
        </p:txBody>
      </p:sp>
      <p:cxnSp>
        <p:nvCxnSpPr>
          <p:cNvPr id="21" name="直接连接符 20"/>
          <p:cNvCxnSpPr>
            <a:stCxn id="20" idx="3"/>
          </p:cNvCxnSpPr>
          <p:nvPr>
            <p:custDataLst>
              <p:tags r:id="rId9"/>
            </p:custDataLst>
          </p:nvPr>
        </p:nvCxnSpPr>
        <p:spPr>
          <a:xfrm>
            <a:off x="4574118" y="3373438"/>
            <a:ext cx="6504516" cy="0"/>
          </a:xfrm>
          <a:prstGeom prst="line">
            <a:avLst/>
          </a:prstGeom>
          <a:ln w="12700">
            <a:solidFill>
              <a:schemeClr val="accent1"/>
            </a:solidFill>
            <a:prstDash val="dash"/>
          </a:ln>
          <a:effectLst>
            <a:outerShdw blurRad="38100" dist="38100" dir="2700000" algn="tl" rotWithShape="0">
              <a:schemeClr val="bg1">
                <a:lumMod val="8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2" name="任意多边形 21"/>
          <p:cNvSpPr/>
          <p:nvPr>
            <p:custDataLst>
              <p:tags r:id="rId10"/>
            </p:custDataLst>
          </p:nvPr>
        </p:nvSpPr>
        <p:spPr>
          <a:xfrm>
            <a:off x="3619500" y="3536951"/>
            <a:ext cx="501651" cy="454025"/>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FFFF"/>
                </a:solidFill>
                <a:latin typeface="+mj-lt"/>
              </a:rPr>
              <a:t>4</a:t>
            </a:r>
            <a:endParaRPr lang="zh-CN" altLang="en-US" sz="2400" b="1" dirty="0">
              <a:solidFill>
                <a:srgbClr val="FFFFFF"/>
              </a:solidFill>
              <a:latin typeface="+mj-lt"/>
            </a:endParaRPr>
          </a:p>
        </p:txBody>
      </p:sp>
      <p:cxnSp>
        <p:nvCxnSpPr>
          <p:cNvPr id="23" name="直接连接符 22"/>
          <p:cNvCxnSpPr>
            <a:stCxn id="22" idx="3"/>
          </p:cNvCxnSpPr>
          <p:nvPr>
            <p:custDataLst>
              <p:tags r:id="rId11"/>
            </p:custDataLst>
          </p:nvPr>
        </p:nvCxnSpPr>
        <p:spPr>
          <a:xfrm>
            <a:off x="3871385" y="3990975"/>
            <a:ext cx="7207249" cy="0"/>
          </a:xfrm>
          <a:prstGeom prst="line">
            <a:avLst/>
          </a:prstGeom>
          <a:ln w="12700">
            <a:solidFill>
              <a:schemeClr val="accent1"/>
            </a:solidFill>
            <a:prstDash val="dash"/>
          </a:ln>
          <a:effectLst>
            <a:outerShdw blurRad="38100" dist="38100" dir="2700000" algn="tl" rotWithShape="0">
              <a:schemeClr val="bg1">
                <a:lumMod val="8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4" name="任意多边形 23"/>
          <p:cNvSpPr/>
          <p:nvPr>
            <p:custDataLst>
              <p:tags r:id="rId12"/>
            </p:custDataLst>
          </p:nvPr>
        </p:nvSpPr>
        <p:spPr>
          <a:xfrm>
            <a:off x="2916767" y="4154489"/>
            <a:ext cx="499533" cy="454025"/>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FFFF"/>
                </a:solidFill>
                <a:latin typeface="+mj-lt"/>
              </a:rPr>
              <a:t>5</a:t>
            </a:r>
            <a:endParaRPr lang="zh-CN" altLang="en-US" sz="2400" b="1" dirty="0">
              <a:solidFill>
                <a:srgbClr val="FFFFFF"/>
              </a:solidFill>
              <a:latin typeface="+mj-lt"/>
            </a:endParaRPr>
          </a:p>
        </p:txBody>
      </p:sp>
      <p:cxnSp>
        <p:nvCxnSpPr>
          <p:cNvPr id="25" name="直接连接符 24"/>
          <p:cNvCxnSpPr/>
          <p:nvPr>
            <p:custDataLst>
              <p:tags r:id="rId13"/>
            </p:custDataLst>
          </p:nvPr>
        </p:nvCxnSpPr>
        <p:spPr>
          <a:xfrm>
            <a:off x="3166534" y="4608513"/>
            <a:ext cx="7912100" cy="0"/>
          </a:xfrm>
          <a:prstGeom prst="line">
            <a:avLst/>
          </a:prstGeom>
          <a:ln w="12700">
            <a:solidFill>
              <a:schemeClr val="accent1"/>
            </a:solidFill>
            <a:prstDash val="dash"/>
          </a:ln>
          <a:effectLst>
            <a:outerShdw blurRad="38100" dist="38100" dir="2700000" algn="tl" rotWithShape="0">
              <a:schemeClr val="bg1">
                <a:lumMod val="8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14"/>
            </p:custDataLst>
          </p:nvPr>
        </p:nvSpPr>
        <p:spPr>
          <a:xfrm>
            <a:off x="2224618" y="4772026"/>
            <a:ext cx="501649" cy="454025"/>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solidFill>
                  <a:srgbClr val="FFFFFF"/>
                </a:solidFill>
                <a:latin typeface="+mj-lt"/>
              </a:rPr>
              <a:t>6</a:t>
            </a:r>
            <a:endParaRPr lang="zh-CN" altLang="en-US" sz="2400" b="1" dirty="0">
              <a:solidFill>
                <a:srgbClr val="FFFFFF"/>
              </a:solidFill>
              <a:latin typeface="+mj-lt"/>
            </a:endParaRPr>
          </a:p>
        </p:txBody>
      </p:sp>
      <p:cxnSp>
        <p:nvCxnSpPr>
          <p:cNvPr id="27" name="直接连接符 26"/>
          <p:cNvCxnSpPr/>
          <p:nvPr>
            <p:custDataLst>
              <p:tags r:id="rId15"/>
            </p:custDataLst>
          </p:nvPr>
        </p:nvCxnSpPr>
        <p:spPr>
          <a:xfrm>
            <a:off x="2474385" y="5226050"/>
            <a:ext cx="8604249" cy="0"/>
          </a:xfrm>
          <a:prstGeom prst="line">
            <a:avLst/>
          </a:prstGeom>
          <a:ln w="12700">
            <a:solidFill>
              <a:schemeClr val="accent1"/>
            </a:solidFill>
            <a:prstDash val="dash"/>
          </a:ln>
          <a:effectLst>
            <a:outerShdw blurRad="38100" dist="38100" dir="2700000" algn="tl" rotWithShape="0">
              <a:schemeClr val="bg1">
                <a:lumMod val="8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16"/>
            </p:custDataLst>
          </p:nvPr>
        </p:nvSpPr>
        <p:spPr>
          <a:xfrm>
            <a:off x="6233585" y="1716088"/>
            <a:ext cx="5219700" cy="368300"/>
          </a:xfrm>
          <a:prstGeom prst="rect">
            <a:avLst/>
          </a:prstGeom>
          <a:noFill/>
        </p:spPr>
        <p:txBody>
          <a:bodyPr>
            <a:noAutofit/>
          </a:bodyPr>
          <a:lstStyle/>
          <a:p>
            <a:pPr>
              <a:defRPr/>
            </a:pPr>
            <a:r>
              <a:rPr lang="da-DK" altLang="zh-CN" sz="2000" b="1" kern="0" dirty="0">
                <a:solidFill>
                  <a:schemeClr val="accent1"/>
                </a:solidFill>
              </a:rPr>
              <a:t> About Lithuania</a:t>
            </a:r>
          </a:p>
        </p:txBody>
      </p:sp>
      <p:sp>
        <p:nvSpPr>
          <p:cNvPr id="35" name="文本框 34"/>
          <p:cNvSpPr txBox="1"/>
          <p:nvPr>
            <p:custDataLst>
              <p:tags r:id="rId17"/>
            </p:custDataLst>
          </p:nvPr>
        </p:nvSpPr>
        <p:spPr>
          <a:xfrm>
            <a:off x="5528734" y="2301875"/>
            <a:ext cx="5549900" cy="368300"/>
          </a:xfrm>
          <a:prstGeom prst="rect">
            <a:avLst/>
          </a:prstGeom>
          <a:noFill/>
        </p:spPr>
        <p:txBody>
          <a:bodyPr>
            <a:normAutofit lnSpcReduction="10000"/>
          </a:bodyPr>
          <a:lstStyle/>
          <a:p>
            <a:r>
              <a:rPr lang="en-US" altLang="zh-CN" sz="2000" b="1" dirty="0">
                <a:solidFill>
                  <a:schemeClr val="accent1"/>
                </a:solidFill>
              </a:rPr>
              <a:t> HE in Lithuania</a:t>
            </a:r>
          </a:p>
        </p:txBody>
      </p:sp>
      <p:sp>
        <p:nvSpPr>
          <p:cNvPr id="37" name="文本框 36"/>
          <p:cNvSpPr txBox="1"/>
          <p:nvPr>
            <p:custDataLst>
              <p:tags r:id="rId18"/>
            </p:custDataLst>
          </p:nvPr>
        </p:nvSpPr>
        <p:spPr>
          <a:xfrm>
            <a:off x="4121151" y="3536950"/>
            <a:ext cx="6957483" cy="368300"/>
          </a:xfrm>
          <a:prstGeom prst="rect">
            <a:avLst/>
          </a:prstGeom>
          <a:noFill/>
        </p:spPr>
        <p:txBody>
          <a:bodyPr>
            <a:normAutofit lnSpcReduction="10000"/>
          </a:bodyPr>
          <a:lstStyle/>
          <a:p>
            <a:r>
              <a:rPr lang="en-US" altLang="zh-CN" sz="2000" b="1" dirty="0">
                <a:solidFill>
                  <a:schemeClr val="accent1"/>
                </a:solidFill>
              </a:rPr>
              <a:t> Services provided by LieDM </a:t>
            </a:r>
          </a:p>
        </p:txBody>
      </p:sp>
      <p:sp>
        <p:nvSpPr>
          <p:cNvPr id="38" name="文本框 37"/>
          <p:cNvSpPr txBox="1"/>
          <p:nvPr>
            <p:custDataLst>
              <p:tags r:id="rId19"/>
            </p:custDataLst>
          </p:nvPr>
        </p:nvSpPr>
        <p:spPr>
          <a:xfrm>
            <a:off x="3416300" y="4152900"/>
            <a:ext cx="7662333" cy="369888"/>
          </a:xfrm>
          <a:prstGeom prst="rect">
            <a:avLst/>
          </a:prstGeom>
          <a:noFill/>
        </p:spPr>
        <p:txBody>
          <a:bodyPr>
            <a:normAutofit lnSpcReduction="10000"/>
          </a:bodyPr>
          <a:lstStyle/>
          <a:p>
            <a:r>
              <a:rPr lang="en-US" altLang="zh-CN" sz="2000" b="1" dirty="0">
                <a:solidFill>
                  <a:schemeClr val="accent1"/>
                </a:solidFill>
              </a:rPr>
              <a:t> The application of ICT in Higher Education</a:t>
            </a:r>
          </a:p>
        </p:txBody>
      </p:sp>
      <p:sp>
        <p:nvSpPr>
          <p:cNvPr id="39" name="文本框 38"/>
          <p:cNvSpPr txBox="1"/>
          <p:nvPr>
            <p:custDataLst>
              <p:tags r:id="rId20"/>
            </p:custDataLst>
          </p:nvPr>
        </p:nvSpPr>
        <p:spPr>
          <a:xfrm>
            <a:off x="2713567" y="4813300"/>
            <a:ext cx="8365067" cy="369888"/>
          </a:xfrm>
          <a:prstGeom prst="rect">
            <a:avLst/>
          </a:prstGeom>
          <a:noFill/>
        </p:spPr>
        <p:txBody>
          <a:bodyPr>
            <a:noAutofit/>
          </a:bodyPr>
          <a:lstStyle/>
          <a:p>
            <a:r>
              <a:rPr lang="en-US" altLang="zh-CN" sz="2000" b="1" dirty="0">
                <a:solidFill>
                  <a:schemeClr val="accent1"/>
                </a:solidFill>
              </a:rPr>
              <a:t> Final Quiz</a:t>
            </a:r>
          </a:p>
        </p:txBody>
      </p:sp>
      <p:sp>
        <p:nvSpPr>
          <p:cNvPr id="3" name="矩形 2"/>
          <p:cNvSpPr/>
          <p:nvPr/>
        </p:nvSpPr>
        <p:spPr>
          <a:xfrm>
            <a:off x="1728652" y="5809704"/>
            <a:ext cx="5047857" cy="384721"/>
          </a:xfrm>
          <a:prstGeom prst="rect">
            <a:avLst/>
          </a:prstGeom>
        </p:spPr>
        <p:txBody>
          <a:bodyPr wrap="none">
            <a:spAutoFit/>
          </a:bodyPr>
          <a:lstStyle/>
          <a:p>
            <a:r>
              <a:rPr lang="en-US" altLang="zh-CN">
                <a:solidFill>
                  <a:schemeClr val="accent1">
                    <a:lumMod val="60000"/>
                    <a:lumOff val="40000"/>
                  </a:schemeClr>
                </a:solidFill>
              </a:rPr>
              <a:t>Please select the part which you are interested in</a:t>
            </a:r>
          </a:p>
        </p:txBody>
      </p:sp>
      <p:sp>
        <p:nvSpPr>
          <p:cNvPr id="28" name="文本框 36">
            <a:extLst>
              <a:ext uri="{FF2B5EF4-FFF2-40B4-BE49-F238E27FC236}">
                <a16:creationId xmlns:a16="http://schemas.microsoft.com/office/drawing/2014/main" id="{E0F552B5-E7A1-8840-ABFD-64D5CAC72C65}"/>
              </a:ext>
            </a:extLst>
          </p:cNvPr>
          <p:cNvSpPr txBox="1"/>
          <p:nvPr>
            <p:custDataLst>
              <p:tags r:id="rId21"/>
            </p:custDataLst>
          </p:nvPr>
        </p:nvSpPr>
        <p:spPr>
          <a:xfrm>
            <a:off x="4968904" y="2927289"/>
            <a:ext cx="6957483" cy="368300"/>
          </a:xfrm>
          <a:prstGeom prst="rect">
            <a:avLst/>
          </a:prstGeom>
          <a:noFill/>
        </p:spPr>
        <p:txBody>
          <a:bodyPr>
            <a:normAutofit lnSpcReduction="10000"/>
          </a:bodyPr>
          <a:lstStyle/>
          <a:p>
            <a:r>
              <a:rPr lang="en-US" altLang="zh-CN" sz="2000" b="1" dirty="0">
                <a:solidFill>
                  <a:schemeClr val="accent1"/>
                </a:solidFill>
              </a:rPr>
              <a:t>Coordination of ICT development</a:t>
            </a:r>
          </a:p>
        </p:txBody>
      </p:sp>
      <p:sp>
        <p:nvSpPr>
          <p:cNvPr id="2" name="Slide Number Placeholder 1">
            <a:extLst>
              <a:ext uri="{FF2B5EF4-FFF2-40B4-BE49-F238E27FC236}">
                <a16:creationId xmlns:a16="http://schemas.microsoft.com/office/drawing/2014/main" id="{FC603405-8D92-6E46-94DA-D853F3E201A5}"/>
              </a:ext>
            </a:extLst>
          </p:cNvPr>
          <p:cNvSpPr>
            <a:spLocks noGrp="1"/>
          </p:cNvSpPr>
          <p:nvPr>
            <p:ph type="sldNum" sz="quarter" idx="12"/>
          </p:nvPr>
        </p:nvSpPr>
        <p:spPr/>
        <p:txBody>
          <a:bodyPr/>
          <a:lstStyle/>
          <a:p>
            <a:fld id="{A65DE875-0EE0-344C-801D-59444C92D02A}" type="slidenum">
              <a:rPr lang="en-US" smtClean="0"/>
              <a:t>3</a:t>
            </a:fld>
            <a:endParaRPr lang="en-US"/>
          </a:p>
        </p:txBody>
      </p:sp>
    </p:spTree>
    <p:custDataLst>
      <p:tags r:id="rId1"/>
    </p:custDataLst>
    <p:extLst>
      <p:ext uri="{BB962C8B-B14F-4D97-AF65-F5344CB8AC3E}">
        <p14:creationId xmlns:p14="http://schemas.microsoft.com/office/powerpoint/2010/main" val="37266572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MH_SubTitle_2"/>
          <p:cNvSpPr/>
          <p:nvPr>
            <p:custDataLst>
              <p:tags r:id="rId2"/>
            </p:custDataLst>
          </p:nvPr>
        </p:nvSpPr>
        <p:spPr>
          <a:xfrm>
            <a:off x="1164940" y="885173"/>
            <a:ext cx="9497214" cy="1112496"/>
          </a:xfrm>
          <a:prstGeom prst="rect">
            <a:avLst/>
          </a:prstGeom>
        </p:spPr>
        <p:txBody>
          <a:bodyPr anchor="ctr">
            <a:noAutofit/>
          </a:bodyPr>
          <a:lstStyle/>
          <a:p>
            <a:pPr>
              <a:defRPr/>
            </a:pPr>
            <a:r>
              <a:rPr lang="en-US" altLang="zh-CN" sz="3600" dirty="0">
                <a:gradFill>
                  <a:gsLst>
                    <a:gs pos="0">
                      <a:schemeClr val="accent1"/>
                    </a:gs>
                    <a:gs pos="100000">
                      <a:schemeClr val="accent2"/>
                    </a:gs>
                  </a:gsLst>
                  <a:lin ang="10800000" scaled="0"/>
                </a:gradFill>
              </a:rPr>
              <a:t>First known record of the name – 9</a:t>
            </a:r>
            <a:r>
              <a:rPr lang="en-US" altLang="zh-CN" sz="3600" baseline="30000" dirty="0">
                <a:gradFill>
                  <a:gsLst>
                    <a:gs pos="0">
                      <a:schemeClr val="accent1"/>
                    </a:gs>
                    <a:gs pos="100000">
                      <a:schemeClr val="accent2"/>
                    </a:gs>
                  </a:gsLst>
                  <a:lin ang="10800000" scaled="0"/>
                </a:gradFill>
              </a:rPr>
              <a:t>th</a:t>
            </a:r>
            <a:r>
              <a:rPr lang="en-US" altLang="zh-CN" sz="3600" dirty="0">
                <a:gradFill>
                  <a:gsLst>
                    <a:gs pos="0">
                      <a:schemeClr val="accent1"/>
                    </a:gs>
                    <a:gs pos="100000">
                      <a:schemeClr val="accent2"/>
                    </a:gs>
                  </a:gsLst>
                  <a:lin ang="10800000" scaled="0"/>
                </a:gradFill>
              </a:rPr>
              <a:t> March 1009</a:t>
            </a:r>
          </a:p>
        </p:txBody>
      </p:sp>
      <p:sp>
        <p:nvSpPr>
          <p:cNvPr id="2" name="MH_PageTitle"/>
          <p:cNvSpPr>
            <a:spLocks noGrp="1"/>
          </p:cNvSpPr>
          <p:nvPr>
            <p:ph type="title"/>
            <p:custDataLst>
              <p:tags r:id="rId3"/>
            </p:custDataLst>
          </p:nvPr>
        </p:nvSpPr>
        <p:spPr/>
        <p:txBody>
          <a:bodyPr/>
          <a:lstStyle/>
          <a:p>
            <a:r>
              <a:rPr lang="lt-LT" altLang="zh-CN" dirty="0"/>
              <a:t>Lithuania</a:t>
            </a:r>
            <a:endParaRPr lang="zh-CN" altLang="en-US" dirty="0"/>
          </a:p>
        </p:txBody>
      </p:sp>
      <p:pic>
        <p:nvPicPr>
          <p:cNvPr id="7" name="Turinio vietos rezervavimo ženklas 4">
            <a:extLst>
              <a:ext uri="{FF2B5EF4-FFF2-40B4-BE49-F238E27FC236}">
                <a16:creationId xmlns:a16="http://schemas.microsoft.com/office/drawing/2014/main" id="{40AA6F9E-A253-D940-84E4-25D96C0122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4940" y="1997669"/>
            <a:ext cx="8574088" cy="45156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ounded Rectangle 7">
            <a:extLst>
              <a:ext uri="{FF2B5EF4-FFF2-40B4-BE49-F238E27FC236}">
                <a16:creationId xmlns:a16="http://schemas.microsoft.com/office/drawing/2014/main" id="{6D687599-CF52-5D47-9AAD-42308F235A54}"/>
              </a:ext>
            </a:extLst>
          </p:cNvPr>
          <p:cNvSpPr/>
          <p:nvPr/>
        </p:nvSpPr>
        <p:spPr>
          <a:xfrm>
            <a:off x="3775731" y="4360883"/>
            <a:ext cx="831328" cy="322604"/>
          </a:xfrm>
          <a:prstGeom prst="roundRect">
            <a:avLst/>
          </a:prstGeom>
          <a:noFill/>
          <a:ln w="28575">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lIns="91434" tIns="45718" rIns="91434" bIns="45718" rtlCol="0" anchor="ctr"/>
          <a:lstStyle/>
          <a:p>
            <a:pPr algn="ctr"/>
            <a:endParaRPr lang="en-US"/>
          </a:p>
        </p:txBody>
      </p:sp>
      <p:sp>
        <p:nvSpPr>
          <p:cNvPr id="3" name="Slide Number Placeholder 2">
            <a:extLst>
              <a:ext uri="{FF2B5EF4-FFF2-40B4-BE49-F238E27FC236}">
                <a16:creationId xmlns:a16="http://schemas.microsoft.com/office/drawing/2014/main" id="{C0858EC2-ABB4-0042-854F-F9AF53F238E5}"/>
              </a:ext>
            </a:extLst>
          </p:cNvPr>
          <p:cNvSpPr>
            <a:spLocks noGrp="1"/>
          </p:cNvSpPr>
          <p:nvPr>
            <p:ph type="sldNum" sz="quarter" idx="12"/>
          </p:nvPr>
        </p:nvSpPr>
        <p:spPr/>
        <p:txBody>
          <a:bodyPr/>
          <a:lstStyle/>
          <a:p>
            <a:fld id="{A65DE875-0EE0-344C-801D-59444C92D02A}" type="slidenum">
              <a:rPr lang="en-US" smtClean="0"/>
              <a:t>4</a:t>
            </a:fld>
            <a:endParaRPr lang="en-US"/>
          </a:p>
        </p:txBody>
      </p:sp>
    </p:spTree>
    <p:custDataLst>
      <p:tags r:id="rId1"/>
    </p:custDataLst>
    <p:extLst>
      <p:ext uri="{BB962C8B-B14F-4D97-AF65-F5344CB8AC3E}">
        <p14:creationId xmlns:p14="http://schemas.microsoft.com/office/powerpoint/2010/main" val="11150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1EC51F9-137C-4190-8BD0-136BD8B74198}"/>
              </a:ext>
            </a:extLst>
          </p:cNvPr>
          <p:cNvSpPr>
            <a:spLocks noGrp="1"/>
          </p:cNvSpPr>
          <p:nvPr>
            <p:ph type="title"/>
          </p:nvPr>
        </p:nvSpPr>
        <p:spPr/>
        <p:txBody>
          <a:bodyPr/>
          <a:lstStyle/>
          <a:p>
            <a:r>
              <a:rPr lang="lt-LT" dirty="0"/>
              <a:t>Lithuania</a:t>
            </a:r>
          </a:p>
        </p:txBody>
      </p:sp>
      <p:sp>
        <p:nvSpPr>
          <p:cNvPr id="5" name="Slide Number Placeholder 4">
            <a:extLst>
              <a:ext uri="{FF2B5EF4-FFF2-40B4-BE49-F238E27FC236}">
                <a16:creationId xmlns:a16="http://schemas.microsoft.com/office/drawing/2014/main" id="{0240FB7B-FD5E-9947-BC10-31B93EB59E81}"/>
              </a:ext>
            </a:extLst>
          </p:cNvPr>
          <p:cNvSpPr>
            <a:spLocks noGrp="1"/>
          </p:cNvSpPr>
          <p:nvPr>
            <p:ph type="sldNum" sz="quarter" idx="12"/>
          </p:nvPr>
        </p:nvSpPr>
        <p:spPr/>
        <p:txBody>
          <a:bodyPr/>
          <a:lstStyle/>
          <a:p>
            <a:fld id="{A65DE875-0EE0-344C-801D-59444C92D02A}" type="slidenum">
              <a:rPr lang="en-US" smtClean="0"/>
              <a:t>5</a:t>
            </a:fld>
            <a:endParaRPr lang="en-US"/>
          </a:p>
        </p:txBody>
      </p:sp>
      <p:sp>
        <p:nvSpPr>
          <p:cNvPr id="6" name="TextBox 5">
            <a:extLst>
              <a:ext uri="{FF2B5EF4-FFF2-40B4-BE49-F238E27FC236}">
                <a16:creationId xmlns:a16="http://schemas.microsoft.com/office/drawing/2014/main" id="{3903831A-D0CB-724C-BEE8-177A9DEB7228}"/>
              </a:ext>
            </a:extLst>
          </p:cNvPr>
          <p:cNvSpPr txBox="1"/>
          <p:nvPr/>
        </p:nvSpPr>
        <p:spPr>
          <a:xfrm>
            <a:off x="1080139" y="6146802"/>
            <a:ext cx="5314275" cy="450764"/>
          </a:xfrm>
          <a:prstGeom prst="rect">
            <a:avLst/>
          </a:prstGeom>
          <a:noFill/>
        </p:spPr>
        <p:txBody>
          <a:bodyPr wrap="none" rtlCol="0">
            <a:spAutoFit/>
          </a:bodyPr>
          <a:lstStyle/>
          <a:p>
            <a:pPr>
              <a:lnSpc>
                <a:spcPct val="130000"/>
              </a:lnSpc>
            </a:pPr>
            <a:r>
              <a:rPr lang="en-US" sz="2000" dirty="0">
                <a:latin typeface="Arial" panose="020B0604020202020204" pitchFamily="34" charset="0"/>
                <a:ea typeface="微软雅黑" panose="020B0503020204020204" pitchFamily="34" charset="-122"/>
                <a:hlinkClick r:id="rId5"/>
              </a:rPr>
              <a:t>https://youtube.com/watch?v=Pk9GftvW5TM</a:t>
            </a:r>
            <a:r>
              <a:rPr lang="en-US" sz="2000" dirty="0">
                <a:latin typeface="Arial" panose="020B0604020202020204" pitchFamily="34" charset="0"/>
                <a:ea typeface="微软雅黑" panose="020B0503020204020204" pitchFamily="34" charset="-122"/>
              </a:rPr>
              <a:t> </a:t>
            </a:r>
          </a:p>
        </p:txBody>
      </p:sp>
      <p:pic>
        <p:nvPicPr>
          <p:cNvPr id="7" name="History_of_Lithuania">
            <a:hlinkClick r:id="" action="ppaction://media"/>
            <a:extLst>
              <a:ext uri="{FF2B5EF4-FFF2-40B4-BE49-F238E27FC236}">
                <a16:creationId xmlns:a16="http://schemas.microsoft.com/office/drawing/2014/main" id="{EABE376F-865D-1F43-B3E4-332ABA8B009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174" r="2666"/>
          <a:stretch/>
        </p:blipFill>
        <p:spPr>
          <a:xfrm>
            <a:off x="1114705" y="1067890"/>
            <a:ext cx="8443604" cy="5045043"/>
          </a:xfrm>
          <a:prstGeom prst="rect">
            <a:avLst/>
          </a:prstGeom>
        </p:spPr>
      </p:pic>
    </p:spTree>
    <p:extLst>
      <p:ext uri="{BB962C8B-B14F-4D97-AF65-F5344CB8AC3E}">
        <p14:creationId xmlns:p14="http://schemas.microsoft.com/office/powerpoint/2010/main" val="90026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47979-FE0D-43DC-9B3D-FBDED2FD1C61}"/>
              </a:ext>
            </a:extLst>
          </p:cNvPr>
          <p:cNvSpPr>
            <a:spLocks noGrp="1"/>
          </p:cNvSpPr>
          <p:nvPr>
            <p:ph type="title"/>
          </p:nvPr>
        </p:nvSpPr>
        <p:spPr>
          <a:xfrm>
            <a:off x="838200" y="355186"/>
            <a:ext cx="10515600" cy="1325563"/>
          </a:xfrm>
        </p:spPr>
        <p:txBody>
          <a:bodyPr/>
          <a:lstStyle/>
          <a:p>
            <a:r>
              <a:rPr lang="en-US" dirty="0"/>
              <a:t>Nowadays</a:t>
            </a:r>
            <a:r>
              <a:rPr lang="lt-LT" dirty="0"/>
              <a:t> Lithuania</a:t>
            </a:r>
          </a:p>
        </p:txBody>
      </p:sp>
      <p:sp>
        <p:nvSpPr>
          <p:cNvPr id="3" name="Turinio vietos rezervavimo ženklas 2">
            <a:extLst>
              <a:ext uri="{FF2B5EF4-FFF2-40B4-BE49-F238E27FC236}">
                <a16:creationId xmlns:a16="http://schemas.microsoft.com/office/drawing/2014/main" id="{B62FD35F-BA97-4487-A9BD-5B859063C3C4}"/>
              </a:ext>
            </a:extLst>
          </p:cNvPr>
          <p:cNvSpPr>
            <a:spLocks noGrp="1"/>
          </p:cNvSpPr>
          <p:nvPr>
            <p:ph idx="1"/>
          </p:nvPr>
        </p:nvSpPr>
        <p:spPr>
          <a:xfrm>
            <a:off x="643467" y="2622901"/>
            <a:ext cx="10955866" cy="1737431"/>
          </a:xfrm>
        </p:spPr>
        <p:txBody>
          <a:bodyPr>
            <a:noAutofit/>
          </a:bodyPr>
          <a:lstStyle/>
          <a:p>
            <a:pPr marL="0" indent="0" algn="ctr">
              <a:buSzPct val="100000"/>
              <a:buNone/>
            </a:pPr>
            <a:r>
              <a:rPr lang="en-US" sz="5400" dirty="0">
                <a:latin typeface="+mn-lt"/>
              </a:rPr>
              <a:t> Population 2017 estimate 2,8 </a:t>
            </a:r>
            <a:r>
              <a:rPr lang="en-US" sz="5400" dirty="0" err="1">
                <a:latin typeface="+mn-lt"/>
              </a:rPr>
              <a:t>Mln</a:t>
            </a:r>
            <a:endParaRPr lang="en-US" sz="5400" dirty="0">
              <a:latin typeface="+mn-lt"/>
            </a:endParaRPr>
          </a:p>
        </p:txBody>
      </p:sp>
      <p:sp>
        <p:nvSpPr>
          <p:cNvPr id="4" name="Slide Number Placeholder 3">
            <a:extLst>
              <a:ext uri="{FF2B5EF4-FFF2-40B4-BE49-F238E27FC236}">
                <a16:creationId xmlns:a16="http://schemas.microsoft.com/office/drawing/2014/main" id="{909B5EBC-3162-FA4F-892F-B23CB8B0B176}"/>
              </a:ext>
            </a:extLst>
          </p:cNvPr>
          <p:cNvSpPr>
            <a:spLocks noGrp="1"/>
          </p:cNvSpPr>
          <p:nvPr>
            <p:ph type="sldNum" sz="quarter" idx="12"/>
          </p:nvPr>
        </p:nvSpPr>
        <p:spPr/>
        <p:txBody>
          <a:bodyPr/>
          <a:lstStyle/>
          <a:p>
            <a:fld id="{A65DE875-0EE0-344C-801D-59444C92D02A}" type="slidenum">
              <a:rPr lang="en-US" smtClean="0"/>
              <a:t>6</a:t>
            </a:fld>
            <a:endParaRPr lang="en-US"/>
          </a:p>
        </p:txBody>
      </p:sp>
      <p:sp>
        <p:nvSpPr>
          <p:cNvPr id="6" name="Pavadinimas 1">
            <a:extLst>
              <a:ext uri="{FF2B5EF4-FFF2-40B4-BE49-F238E27FC236}">
                <a16:creationId xmlns:a16="http://schemas.microsoft.com/office/drawing/2014/main" id="{E51546D9-A061-4D93-A603-6D54E0477D0C}"/>
              </a:ext>
            </a:extLst>
          </p:cNvPr>
          <p:cNvSpPr txBox="1">
            <a:spLocks/>
          </p:cNvSpPr>
          <p:nvPr/>
        </p:nvSpPr>
        <p:spPr>
          <a:xfrm>
            <a:off x="1114705" y="243840"/>
            <a:ext cx="9665980" cy="5573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i="0" kern="1200" baseline="0">
                <a:solidFill>
                  <a:schemeClr val="bg1"/>
                </a:solidFill>
                <a:latin typeface="Arial Black" panose="020B0A04020102020204" pitchFamily="34" charset="0"/>
                <a:ea typeface="微软雅黑" panose="020B0503020204020204" pitchFamily="34" charset="-122"/>
                <a:cs typeface="+mj-cs"/>
              </a:defRPr>
            </a:lvl1pPr>
          </a:lstStyle>
          <a:p>
            <a:r>
              <a:rPr lang="en-US" altLang="zh-CN"/>
              <a:t>Nowadays</a:t>
            </a:r>
            <a:r>
              <a:rPr lang="lt-LT" altLang="zh-CN"/>
              <a:t> Lithuania</a:t>
            </a:r>
            <a:endParaRPr lang="lt-LT" altLang="zh-CN" dirty="0"/>
          </a:p>
        </p:txBody>
      </p:sp>
    </p:spTree>
    <p:extLst>
      <p:ext uri="{BB962C8B-B14F-4D97-AF65-F5344CB8AC3E}">
        <p14:creationId xmlns:p14="http://schemas.microsoft.com/office/powerpoint/2010/main" val="36347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47979-FE0D-43DC-9B3D-FBDED2FD1C61}"/>
              </a:ext>
            </a:extLst>
          </p:cNvPr>
          <p:cNvSpPr>
            <a:spLocks noGrp="1"/>
          </p:cNvSpPr>
          <p:nvPr>
            <p:ph type="title"/>
          </p:nvPr>
        </p:nvSpPr>
        <p:spPr>
          <a:xfrm>
            <a:off x="838200" y="355186"/>
            <a:ext cx="10515600" cy="1325563"/>
          </a:xfrm>
        </p:spPr>
        <p:txBody>
          <a:bodyPr/>
          <a:lstStyle/>
          <a:p>
            <a:r>
              <a:rPr lang="en-US" dirty="0"/>
              <a:t>Nowadays</a:t>
            </a:r>
            <a:r>
              <a:rPr lang="lt-LT" dirty="0"/>
              <a:t> Lithuania</a:t>
            </a:r>
          </a:p>
        </p:txBody>
      </p:sp>
      <p:sp>
        <p:nvSpPr>
          <p:cNvPr id="3" name="Turinio vietos rezervavimo ženklas 2">
            <a:extLst>
              <a:ext uri="{FF2B5EF4-FFF2-40B4-BE49-F238E27FC236}">
                <a16:creationId xmlns:a16="http://schemas.microsoft.com/office/drawing/2014/main" id="{B62FD35F-BA97-4487-A9BD-5B859063C3C4}"/>
              </a:ext>
            </a:extLst>
          </p:cNvPr>
          <p:cNvSpPr>
            <a:spLocks noGrp="1"/>
          </p:cNvSpPr>
          <p:nvPr>
            <p:ph idx="1"/>
          </p:nvPr>
        </p:nvSpPr>
        <p:spPr>
          <a:xfrm>
            <a:off x="643467" y="2622901"/>
            <a:ext cx="10955866" cy="1737431"/>
          </a:xfrm>
        </p:spPr>
        <p:txBody>
          <a:bodyPr>
            <a:noAutofit/>
          </a:bodyPr>
          <a:lstStyle/>
          <a:p>
            <a:pPr marL="0" indent="0" algn="ctr">
              <a:buSzPct val="100000"/>
              <a:buNone/>
            </a:pPr>
            <a:r>
              <a:rPr lang="en-US" sz="5400" dirty="0">
                <a:latin typeface="+mn-lt"/>
              </a:rPr>
              <a:t> </a:t>
            </a:r>
            <a:r>
              <a:rPr lang="en-US" altLang="zh-CN" sz="5400" dirty="0">
                <a:latin typeface="+mn-lt"/>
              </a:rPr>
              <a:t>Total Area - 65,300 km</a:t>
            </a:r>
            <a:r>
              <a:rPr lang="en-US" altLang="zh-CN" sz="5400" baseline="30000" dirty="0">
                <a:latin typeface="+mn-lt"/>
              </a:rPr>
              <a:t>2</a:t>
            </a:r>
            <a:r>
              <a:rPr lang="en-US" altLang="zh-CN" sz="5400" dirty="0">
                <a:latin typeface="+mn-lt"/>
              </a:rPr>
              <a:t> </a:t>
            </a:r>
          </a:p>
        </p:txBody>
      </p:sp>
      <p:sp>
        <p:nvSpPr>
          <p:cNvPr id="4" name="Slide Number Placeholder 3">
            <a:extLst>
              <a:ext uri="{FF2B5EF4-FFF2-40B4-BE49-F238E27FC236}">
                <a16:creationId xmlns:a16="http://schemas.microsoft.com/office/drawing/2014/main" id="{909B5EBC-3162-FA4F-892F-B23CB8B0B176}"/>
              </a:ext>
            </a:extLst>
          </p:cNvPr>
          <p:cNvSpPr>
            <a:spLocks noGrp="1"/>
          </p:cNvSpPr>
          <p:nvPr>
            <p:ph type="sldNum" sz="quarter" idx="12"/>
          </p:nvPr>
        </p:nvSpPr>
        <p:spPr/>
        <p:txBody>
          <a:bodyPr/>
          <a:lstStyle/>
          <a:p>
            <a:fld id="{A65DE875-0EE0-344C-801D-59444C92D02A}" type="slidenum">
              <a:rPr lang="en-US" smtClean="0"/>
              <a:t>7</a:t>
            </a:fld>
            <a:endParaRPr lang="en-US"/>
          </a:p>
        </p:txBody>
      </p:sp>
      <p:sp>
        <p:nvSpPr>
          <p:cNvPr id="6" name="Pavadinimas 1">
            <a:extLst>
              <a:ext uri="{FF2B5EF4-FFF2-40B4-BE49-F238E27FC236}">
                <a16:creationId xmlns:a16="http://schemas.microsoft.com/office/drawing/2014/main" id="{E51546D9-A061-4D93-A603-6D54E0477D0C}"/>
              </a:ext>
            </a:extLst>
          </p:cNvPr>
          <p:cNvSpPr txBox="1">
            <a:spLocks/>
          </p:cNvSpPr>
          <p:nvPr/>
        </p:nvSpPr>
        <p:spPr>
          <a:xfrm>
            <a:off x="1114705" y="243840"/>
            <a:ext cx="9665980" cy="5573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i="0" kern="1200" baseline="0">
                <a:solidFill>
                  <a:schemeClr val="bg1"/>
                </a:solidFill>
                <a:latin typeface="Arial Black" panose="020B0A04020102020204" pitchFamily="34" charset="0"/>
                <a:ea typeface="微软雅黑" panose="020B0503020204020204" pitchFamily="34" charset="-122"/>
                <a:cs typeface="+mj-cs"/>
              </a:defRPr>
            </a:lvl1pPr>
          </a:lstStyle>
          <a:p>
            <a:r>
              <a:rPr lang="en-US" altLang="zh-CN"/>
              <a:t>Nowadays</a:t>
            </a:r>
            <a:r>
              <a:rPr lang="lt-LT" altLang="zh-CN"/>
              <a:t> Lithuania</a:t>
            </a:r>
            <a:endParaRPr lang="lt-LT" altLang="zh-CN" dirty="0"/>
          </a:p>
        </p:txBody>
      </p:sp>
    </p:spTree>
    <p:extLst>
      <p:ext uri="{BB962C8B-B14F-4D97-AF65-F5344CB8AC3E}">
        <p14:creationId xmlns:p14="http://schemas.microsoft.com/office/powerpoint/2010/main" val="32236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47979-FE0D-43DC-9B3D-FBDED2FD1C61}"/>
              </a:ext>
            </a:extLst>
          </p:cNvPr>
          <p:cNvSpPr>
            <a:spLocks noGrp="1"/>
          </p:cNvSpPr>
          <p:nvPr>
            <p:ph type="title"/>
          </p:nvPr>
        </p:nvSpPr>
        <p:spPr>
          <a:xfrm>
            <a:off x="838200" y="355186"/>
            <a:ext cx="10515600" cy="1325563"/>
          </a:xfrm>
        </p:spPr>
        <p:txBody>
          <a:bodyPr/>
          <a:lstStyle/>
          <a:p>
            <a:r>
              <a:rPr lang="en-US" dirty="0"/>
              <a:t>Nowadays</a:t>
            </a:r>
            <a:r>
              <a:rPr lang="lt-LT" dirty="0"/>
              <a:t> Lithuania</a:t>
            </a:r>
          </a:p>
        </p:txBody>
      </p:sp>
      <p:sp>
        <p:nvSpPr>
          <p:cNvPr id="3" name="Turinio vietos rezervavimo ženklas 2">
            <a:extLst>
              <a:ext uri="{FF2B5EF4-FFF2-40B4-BE49-F238E27FC236}">
                <a16:creationId xmlns:a16="http://schemas.microsoft.com/office/drawing/2014/main" id="{B62FD35F-BA97-4487-A9BD-5B859063C3C4}"/>
              </a:ext>
            </a:extLst>
          </p:cNvPr>
          <p:cNvSpPr>
            <a:spLocks noGrp="1"/>
          </p:cNvSpPr>
          <p:nvPr>
            <p:ph idx="1"/>
          </p:nvPr>
        </p:nvSpPr>
        <p:spPr>
          <a:xfrm>
            <a:off x="643467" y="2622901"/>
            <a:ext cx="10955866" cy="1737431"/>
          </a:xfrm>
        </p:spPr>
        <p:txBody>
          <a:bodyPr>
            <a:noAutofit/>
          </a:bodyPr>
          <a:lstStyle/>
          <a:p>
            <a:pPr marL="0" indent="0" algn="ctr">
              <a:buSzPct val="100000"/>
              <a:buNone/>
            </a:pPr>
            <a:r>
              <a:rPr lang="en-US" sz="5400" dirty="0">
                <a:latin typeface="+mn-lt"/>
              </a:rPr>
              <a:t> </a:t>
            </a:r>
            <a:r>
              <a:rPr lang="en-US" altLang="zh-CN" sz="5400" dirty="0">
                <a:latin typeface="+mn-lt"/>
              </a:rPr>
              <a:t>The official language - Lithuanian </a:t>
            </a:r>
          </a:p>
        </p:txBody>
      </p:sp>
      <p:sp>
        <p:nvSpPr>
          <p:cNvPr id="4" name="Slide Number Placeholder 3">
            <a:extLst>
              <a:ext uri="{FF2B5EF4-FFF2-40B4-BE49-F238E27FC236}">
                <a16:creationId xmlns:a16="http://schemas.microsoft.com/office/drawing/2014/main" id="{909B5EBC-3162-FA4F-892F-B23CB8B0B176}"/>
              </a:ext>
            </a:extLst>
          </p:cNvPr>
          <p:cNvSpPr>
            <a:spLocks noGrp="1"/>
          </p:cNvSpPr>
          <p:nvPr>
            <p:ph type="sldNum" sz="quarter" idx="12"/>
          </p:nvPr>
        </p:nvSpPr>
        <p:spPr/>
        <p:txBody>
          <a:bodyPr/>
          <a:lstStyle/>
          <a:p>
            <a:fld id="{A65DE875-0EE0-344C-801D-59444C92D02A}" type="slidenum">
              <a:rPr lang="en-US" smtClean="0"/>
              <a:t>8</a:t>
            </a:fld>
            <a:endParaRPr lang="en-US"/>
          </a:p>
        </p:txBody>
      </p:sp>
      <p:sp>
        <p:nvSpPr>
          <p:cNvPr id="6" name="Pavadinimas 1">
            <a:extLst>
              <a:ext uri="{FF2B5EF4-FFF2-40B4-BE49-F238E27FC236}">
                <a16:creationId xmlns:a16="http://schemas.microsoft.com/office/drawing/2014/main" id="{E51546D9-A061-4D93-A603-6D54E0477D0C}"/>
              </a:ext>
            </a:extLst>
          </p:cNvPr>
          <p:cNvSpPr txBox="1">
            <a:spLocks/>
          </p:cNvSpPr>
          <p:nvPr/>
        </p:nvSpPr>
        <p:spPr>
          <a:xfrm>
            <a:off x="1114705" y="243840"/>
            <a:ext cx="9665980" cy="5573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i="0" kern="1200" baseline="0">
                <a:solidFill>
                  <a:schemeClr val="bg1"/>
                </a:solidFill>
                <a:latin typeface="Arial Black" panose="020B0A04020102020204" pitchFamily="34" charset="0"/>
                <a:ea typeface="微软雅黑" panose="020B0503020204020204" pitchFamily="34" charset="-122"/>
                <a:cs typeface="+mj-cs"/>
              </a:defRPr>
            </a:lvl1pPr>
          </a:lstStyle>
          <a:p>
            <a:r>
              <a:rPr lang="en-US" altLang="zh-CN"/>
              <a:t>Nowadays</a:t>
            </a:r>
            <a:r>
              <a:rPr lang="lt-LT" altLang="zh-CN"/>
              <a:t> Lithuania</a:t>
            </a:r>
            <a:endParaRPr lang="lt-LT" altLang="zh-CN" dirty="0"/>
          </a:p>
        </p:txBody>
      </p:sp>
    </p:spTree>
    <p:extLst>
      <p:ext uri="{BB962C8B-B14F-4D97-AF65-F5344CB8AC3E}">
        <p14:creationId xmlns:p14="http://schemas.microsoft.com/office/powerpoint/2010/main" val="32690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47979-FE0D-43DC-9B3D-FBDED2FD1C61}"/>
              </a:ext>
            </a:extLst>
          </p:cNvPr>
          <p:cNvSpPr>
            <a:spLocks noGrp="1"/>
          </p:cNvSpPr>
          <p:nvPr>
            <p:ph type="title"/>
          </p:nvPr>
        </p:nvSpPr>
        <p:spPr>
          <a:xfrm>
            <a:off x="838200" y="355186"/>
            <a:ext cx="10515600" cy="1325563"/>
          </a:xfrm>
        </p:spPr>
        <p:txBody>
          <a:bodyPr/>
          <a:lstStyle/>
          <a:p>
            <a:r>
              <a:rPr lang="en-US" dirty="0"/>
              <a:t>Nowadays</a:t>
            </a:r>
            <a:r>
              <a:rPr lang="lt-LT" dirty="0"/>
              <a:t> Lithuania</a:t>
            </a:r>
          </a:p>
        </p:txBody>
      </p:sp>
      <p:sp>
        <p:nvSpPr>
          <p:cNvPr id="3" name="Turinio vietos rezervavimo ženklas 2">
            <a:extLst>
              <a:ext uri="{FF2B5EF4-FFF2-40B4-BE49-F238E27FC236}">
                <a16:creationId xmlns:a16="http://schemas.microsoft.com/office/drawing/2014/main" id="{B62FD35F-BA97-4487-A9BD-5B859063C3C4}"/>
              </a:ext>
            </a:extLst>
          </p:cNvPr>
          <p:cNvSpPr>
            <a:spLocks noGrp="1"/>
          </p:cNvSpPr>
          <p:nvPr>
            <p:ph idx="1"/>
          </p:nvPr>
        </p:nvSpPr>
        <p:spPr>
          <a:xfrm>
            <a:off x="643467" y="2622901"/>
            <a:ext cx="10955866" cy="1737431"/>
          </a:xfrm>
        </p:spPr>
        <p:txBody>
          <a:bodyPr>
            <a:noAutofit/>
          </a:bodyPr>
          <a:lstStyle/>
          <a:p>
            <a:pPr marL="0" indent="0" algn="ctr">
              <a:buSzPct val="100000"/>
              <a:buNone/>
            </a:pPr>
            <a:r>
              <a:rPr lang="en-US" sz="4800" dirty="0"/>
              <a:t> </a:t>
            </a:r>
            <a:r>
              <a:rPr lang="en-US" altLang="zh-CN" sz="4800" dirty="0"/>
              <a:t>Most students in higher education institutions are Lithuanians</a:t>
            </a:r>
          </a:p>
        </p:txBody>
      </p:sp>
      <p:sp>
        <p:nvSpPr>
          <p:cNvPr id="4" name="Slide Number Placeholder 3">
            <a:extLst>
              <a:ext uri="{FF2B5EF4-FFF2-40B4-BE49-F238E27FC236}">
                <a16:creationId xmlns:a16="http://schemas.microsoft.com/office/drawing/2014/main" id="{909B5EBC-3162-FA4F-892F-B23CB8B0B176}"/>
              </a:ext>
            </a:extLst>
          </p:cNvPr>
          <p:cNvSpPr>
            <a:spLocks noGrp="1"/>
          </p:cNvSpPr>
          <p:nvPr>
            <p:ph type="sldNum" sz="quarter" idx="12"/>
          </p:nvPr>
        </p:nvSpPr>
        <p:spPr/>
        <p:txBody>
          <a:bodyPr/>
          <a:lstStyle/>
          <a:p>
            <a:fld id="{A65DE875-0EE0-344C-801D-59444C92D02A}" type="slidenum">
              <a:rPr lang="en-US" smtClean="0"/>
              <a:t>9</a:t>
            </a:fld>
            <a:endParaRPr lang="en-US"/>
          </a:p>
        </p:txBody>
      </p:sp>
      <p:sp>
        <p:nvSpPr>
          <p:cNvPr id="6" name="Pavadinimas 1">
            <a:extLst>
              <a:ext uri="{FF2B5EF4-FFF2-40B4-BE49-F238E27FC236}">
                <a16:creationId xmlns:a16="http://schemas.microsoft.com/office/drawing/2014/main" id="{E51546D9-A061-4D93-A603-6D54E0477D0C}"/>
              </a:ext>
            </a:extLst>
          </p:cNvPr>
          <p:cNvSpPr txBox="1">
            <a:spLocks/>
          </p:cNvSpPr>
          <p:nvPr/>
        </p:nvSpPr>
        <p:spPr>
          <a:xfrm>
            <a:off x="1114705" y="243840"/>
            <a:ext cx="9665980" cy="5573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i="0" kern="1200" baseline="0">
                <a:solidFill>
                  <a:schemeClr val="bg1"/>
                </a:solidFill>
                <a:latin typeface="Arial Black" panose="020B0A04020102020204" pitchFamily="34" charset="0"/>
                <a:ea typeface="微软雅黑" panose="020B0503020204020204" pitchFamily="34" charset="-122"/>
                <a:cs typeface="+mj-cs"/>
              </a:defRPr>
            </a:lvl1pPr>
          </a:lstStyle>
          <a:p>
            <a:r>
              <a:rPr lang="en-US" altLang="zh-CN"/>
              <a:t>Nowadays</a:t>
            </a:r>
            <a:r>
              <a:rPr lang="lt-LT" altLang="zh-CN"/>
              <a:t> Lithuania</a:t>
            </a:r>
            <a:endParaRPr lang="lt-LT" altLang="zh-CN" dirty="0"/>
          </a:p>
        </p:txBody>
      </p:sp>
    </p:spTree>
    <p:extLst>
      <p:ext uri="{BB962C8B-B14F-4D97-AF65-F5344CB8AC3E}">
        <p14:creationId xmlns:p14="http://schemas.microsoft.com/office/powerpoint/2010/main" val="250045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80629150354"/>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Freeform 11"/>
</p:tagLst>
</file>

<file path=ppt/tags/tag11.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Straight Connector 16"/>
</p:tagLst>
</file>

<file path=ppt/tags/tag12.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Freeform 17"/>
</p:tagLst>
</file>

<file path=ppt/tags/tag13.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Straight Connector 18"/>
</p:tagLst>
</file>

<file path=ppt/tags/tag14.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Freeform 19"/>
</p:tagLst>
</file>

<file path=ppt/tags/tag15.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Straight Connector 20"/>
</p:tagLst>
</file>

<file path=ppt/tags/tag16.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Freeform 21"/>
</p:tagLst>
</file>

<file path=ppt/tags/tag17.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Straight Connector 22"/>
</p:tagLst>
</file>

<file path=ppt/tags/tag18.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Freeform 23"/>
</p:tagLst>
</file>

<file path=ppt/tags/tag19.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Straight Connector 24"/>
</p:tagLst>
</file>

<file path=ppt/tags/tag2.xml><?xml version="1.0" encoding="utf-8"?>
<p:tagLst xmlns:a="http://schemas.openxmlformats.org/drawingml/2006/main" xmlns:r="http://schemas.openxmlformats.org/officeDocument/2006/relationships" xmlns:p="http://schemas.openxmlformats.org/presentationml/2006/main">
  <p:tag name="MH" val="20180629150354"/>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Freeform 25"/>
</p:tagLst>
</file>

<file path=ppt/tags/tag21.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Straight Connector 26"/>
</p:tagLst>
</file>

<file path=ppt/tags/tag22.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文本框 33"/>
</p:tagLst>
</file>

<file path=ppt/tags/tag23.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文本框 34"/>
</p:tagLst>
</file>

<file path=ppt/tags/tag24.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文本框 36"/>
</p:tagLst>
</file>

<file path=ppt/tags/tag25.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文本框 37"/>
</p:tagLst>
</file>

<file path=ppt/tags/tag26.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文本框 38"/>
</p:tagLst>
</file>

<file path=ppt/tags/tag27.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文本框 36"/>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80629150354"/>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 val="20180629150354"/>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80629150354"/>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80629150354"/>
  <p:tag name="MH_LIBRARY" val="GRAPHIC"/>
  <p:tag name="MH_TYPE" val="PageTitle"/>
  <p:tag name="MH_ORDER" val="PageTitle"/>
</p:tagLst>
</file>

<file path=ppt/tags/tag31.xml><?xml version="1.0" encoding="utf-8"?>
<p:tagLst xmlns:a="http://schemas.openxmlformats.org/drawingml/2006/main" xmlns:r="http://schemas.openxmlformats.org/officeDocument/2006/relationships" xmlns:p="http://schemas.openxmlformats.org/presentationml/2006/main">
  <p:tag name="MH" val="20180630145042"/>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80630145042"/>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80630145042"/>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80630145042"/>
  <p:tag name="MH_LIBRARY" val="GRAPHIC"/>
  <p:tag name="MH_TYPE" val="Text"/>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Desc"/>
  <p:tag name="MH" val="20180630150549"/>
  <p:tag name="MH_LIBRARY" val="GRAPHIC"/>
</p:tagLst>
</file>

<file path=ppt/tags/tag36.xml><?xml version="1.0" encoding="utf-8"?>
<p:tagLst xmlns:a="http://schemas.openxmlformats.org/drawingml/2006/main" xmlns:r="http://schemas.openxmlformats.org/officeDocument/2006/relationships" xmlns:p="http://schemas.openxmlformats.org/presentationml/2006/main">
  <p:tag name="MH" val="20180630150549"/>
  <p:tag name="MH_LIBRARY" val="GRAPHIC"/>
  <p:tag name="MH_TYPE" val="Other"/>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80630150549"/>
  <p:tag name="MH_LIBRARY" val="GRAPHIC"/>
  <p:tag name="MH_TYPE" val="Other"/>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80630150549"/>
  <p:tag name="MH_LIBRARY" val="GRAPHIC"/>
  <p:tag name="MH_TYPE" val="Desc"/>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80630150549"/>
  <p:tag name="MH_LIBRARY" val="GRAPHIC"/>
  <p:tag name="MH_TYPE" val="PageTitle"/>
  <p:tag name="MH_ORDER" val="PageTitle"/>
</p:tagLst>
</file>

<file path=ppt/tags/tag4.xml><?xml version="1.0" encoding="utf-8"?>
<p:tagLst xmlns:a="http://schemas.openxmlformats.org/drawingml/2006/main" xmlns:r="http://schemas.openxmlformats.org/officeDocument/2006/relationships" xmlns:p="http://schemas.openxmlformats.org/presentationml/2006/main">
  <p:tag name="MH" val="20180629150354"/>
  <p:tag name="MH_LIBRARY" val="GRAPHIC"/>
  <p:tag name="MH_TYPE" val="SubTitle"/>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80630150549"/>
  <p:tag name="MH_LIBRARY" val="GRAPHIC"/>
  <p:tag name="MH_TYPE" val="Other"/>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80630150549"/>
  <p:tag name="MH_LIBRARY" val="GRAPHIC"/>
  <p:tag name="MH_TYPE" val="Other"/>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80629150354"/>
  <p:tag name="MH_LIBRARY" val="GRAPHIC"/>
  <p:tag name="MH_TYPE" val="Sub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Freeform 109"/>
</p:tagLst>
</file>

<file path=ppt/tags/tag44.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85"/>
</p:tagLst>
</file>

<file path=ppt/tags/tag45.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13"/>
</p:tagLst>
</file>

<file path=ppt/tags/tag46.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16"/>
</p:tagLst>
</file>

<file path=ppt/tags/tag47.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19"/>
</p:tagLst>
</file>

<file path=ppt/tags/tag48.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22"/>
</p:tagLst>
</file>

<file path=ppt/tags/tag49.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24"/>
</p:tagLst>
</file>

<file path=ppt/tags/tag5.xml><?xml version="1.0" encoding="utf-8"?>
<p:tagLst xmlns:a="http://schemas.openxmlformats.org/drawingml/2006/main" xmlns:r="http://schemas.openxmlformats.org/officeDocument/2006/relationships" xmlns:p="http://schemas.openxmlformats.org/presentationml/2006/main">
  <p:tag name="MH" val="20180629150354"/>
  <p:tag name="MH_LIBRARY" val="GRAPHIC"/>
  <p:tag name="MH_TYPE" val="Other"/>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37"/>
</p:tagLst>
</file>

<file path=ppt/tags/tag51.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38"/>
</p:tagLst>
</file>

<file path=ppt/tags/tag52.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39"/>
</p:tagLst>
</file>

<file path=ppt/tags/tag53.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40"/>
</p:tagLst>
</file>

<file path=ppt/tags/tag54.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文本框 19"/>
</p:tagLst>
</file>

<file path=ppt/tags/tag55.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文本框 20"/>
</p:tagLst>
</file>

<file path=ppt/tags/tag56.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文本框 21"/>
</p:tagLst>
</file>

<file path=ppt/tags/tag57.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文本框 23"/>
</p:tagLst>
</file>

<file path=ppt/tags/tag58.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文本框 25"/>
</p:tagLst>
</file>

<file path=ppt/tags/tag59.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文本框 19"/>
</p:tagLst>
</file>

<file path=ppt/tags/tag6.xml><?xml version="1.0" encoding="utf-8"?>
<p:tagLst xmlns:a="http://schemas.openxmlformats.org/drawingml/2006/main" xmlns:r="http://schemas.openxmlformats.org/officeDocument/2006/relationships" xmlns:p="http://schemas.openxmlformats.org/presentationml/2006/main">
  <p:tag name="MH" val="20180629150354"/>
  <p:tag name="MH_LIBRARY" val="GRAPHIC"/>
  <p:tag name="MH_TYPE" val="PageTitle"/>
  <p:tag name="MH_ORDER" val="PageTitle"/>
</p:tagLst>
</file>

<file path=ppt/tags/tag60.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文本框 20"/>
</p:tagLst>
</file>

<file path=ppt/tags/tag61.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文本框 21"/>
</p:tagLst>
</file>

<file path=ppt/tags/tag62.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文本框 23"/>
</p:tagLst>
</file>

<file path=ppt/tags/tag63.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文本框 25"/>
</p:tagLst>
</file>

<file path=ppt/tags/tag64.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Freeform 109"/>
</p:tagLst>
</file>

<file path=ppt/tags/tag65.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85"/>
</p:tagLst>
</file>

<file path=ppt/tags/tag66.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13"/>
</p:tagLst>
</file>

<file path=ppt/tags/tag67.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16"/>
</p:tagLst>
</file>

<file path=ppt/tags/tag68.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19"/>
</p:tagLst>
</file>

<file path=ppt/tags/tag69.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22"/>
</p:tagLst>
</file>

<file path=ppt/tags/tag7.xml><?xml version="1.0" encoding="utf-8"?>
<p:tagLst xmlns:a="http://schemas.openxmlformats.org/drawingml/2006/main" xmlns:r="http://schemas.openxmlformats.org/officeDocument/2006/relationships" xmlns:p="http://schemas.openxmlformats.org/presentationml/2006/main">
  <p:tag name="MH" val="20180629150855"/>
  <p:tag name="MH_LIBRARY" val="GRAPHIC"/>
</p:tagLst>
</file>

<file path=ppt/tags/tag70.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24"/>
</p:tagLst>
</file>

<file path=ppt/tags/tag71.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37"/>
</p:tagLst>
</file>

<file path=ppt/tags/tag72.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38"/>
</p:tagLst>
</file>

<file path=ppt/tags/tag73.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39"/>
</p:tagLst>
</file>

<file path=ppt/tags/tag74.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40"/>
</p:tagLst>
</file>

<file path=ppt/tags/tag75.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Freeform 109"/>
</p:tagLst>
</file>

<file path=ppt/tags/tag76.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85"/>
</p:tagLst>
</file>

<file path=ppt/tags/tag77.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13"/>
</p:tagLst>
</file>

<file path=ppt/tags/tag78.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16"/>
</p:tagLst>
</file>

<file path=ppt/tags/tag79.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19"/>
</p:tagLst>
</file>

<file path=ppt/tags/tag8.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Freeform 3"/>
</p:tagLst>
</file>

<file path=ppt/tags/tag80.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Oval 122"/>
</p:tagLst>
</file>

<file path=ppt/tags/tag81.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24"/>
</p:tagLst>
</file>

<file path=ppt/tags/tag82.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37"/>
</p:tagLst>
</file>

<file path=ppt/tags/tag83.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38"/>
</p:tagLst>
</file>

<file path=ppt/tags/tag84.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39"/>
</p:tagLst>
</file>

<file path=ppt/tags/tag85.xml><?xml version="1.0" encoding="utf-8"?>
<p:tagLst xmlns:a="http://schemas.openxmlformats.org/drawingml/2006/main" xmlns:r="http://schemas.openxmlformats.org/officeDocument/2006/relationships" xmlns:p="http://schemas.openxmlformats.org/presentationml/2006/main">
  <p:tag name="MH" val="20180629183628"/>
  <p:tag name="MH_LIBRARY" val="GRAPHIC"/>
  <p:tag name="MH_ORDER" val="Isosceles Triangle 140"/>
</p:tagLst>
</file>

<file path=ppt/tags/tag9.xml><?xml version="1.0" encoding="utf-8"?>
<p:tagLst xmlns:a="http://schemas.openxmlformats.org/drawingml/2006/main" xmlns:r="http://schemas.openxmlformats.org/officeDocument/2006/relationships" xmlns:p="http://schemas.openxmlformats.org/presentationml/2006/main">
  <p:tag name="MH" val="20180629150855"/>
  <p:tag name="MH_LIBRARY" val="GRAPHIC"/>
  <p:tag name="MH_ORDER" val="文本框 6"/>
</p:tagLst>
</file>

<file path=ppt/theme/theme1.xml><?xml version="1.0" encoding="utf-8"?>
<a:theme xmlns:a="http://schemas.openxmlformats.org/drawingml/2006/main" name="A000120140530A11PPBG">
  <a:themeElements>
    <a:clrScheme name="精装书">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A000120140530A11KPBG</Template>
  <TotalTime>2830</TotalTime>
  <Words>1129</Words>
  <Application>Microsoft Macintosh PowerPoint</Application>
  <PresentationFormat>Widescreen</PresentationFormat>
  <Paragraphs>162</Paragraphs>
  <Slides>19</Slides>
  <Notes>19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等线</vt:lpstr>
      <vt:lpstr>微软雅黑</vt:lpstr>
      <vt:lpstr>黑体</vt:lpstr>
      <vt:lpstr>宋体</vt:lpstr>
      <vt:lpstr>幼圆</vt:lpstr>
      <vt:lpstr>Arial</vt:lpstr>
      <vt:lpstr>Arial Black</vt:lpstr>
      <vt:lpstr>Baskerville Old Face</vt:lpstr>
      <vt:lpstr>Calibri</vt:lpstr>
      <vt:lpstr>Wingdings</vt:lpstr>
      <vt:lpstr>A000120140530A11PPBG</vt:lpstr>
      <vt:lpstr>ICT in Higher Education  in Lithuania</vt:lpstr>
      <vt:lpstr>Learning Outcome</vt:lpstr>
      <vt:lpstr>PowerPoint Presentation</vt:lpstr>
      <vt:lpstr>Lithuania</vt:lpstr>
      <vt:lpstr>Lithuania</vt:lpstr>
      <vt:lpstr>Nowadays Lithuania</vt:lpstr>
      <vt:lpstr>Nowadays Lithuania</vt:lpstr>
      <vt:lpstr>Nowadays Lithuania</vt:lpstr>
      <vt:lpstr>Nowadays Lithuania</vt:lpstr>
      <vt:lpstr>Higher Education in Lithuania</vt:lpstr>
      <vt:lpstr>ICT infrastructure</vt:lpstr>
      <vt:lpstr>Coordination of ICT Development in HE </vt:lpstr>
      <vt:lpstr>Lithuanian Distance Education Network (LieDM) Consortia</vt:lpstr>
      <vt:lpstr>LieDM Consortia provides with</vt:lpstr>
      <vt:lpstr>Adobe Connect</vt:lpstr>
      <vt:lpstr>Moodle</vt:lpstr>
      <vt:lpstr>Final quiz</vt:lpstr>
      <vt:lpstr>Case of ICT application in Lithuania</vt:lpstr>
      <vt:lpstr>You have reached the goal of the course!</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in HE in Lithuania</dc:title>
  <dc:creator>Cibulskis Gytis</dc:creator>
  <cp:lastModifiedBy>Cibulskis Gytis</cp:lastModifiedBy>
  <cp:revision>152</cp:revision>
  <dcterms:created xsi:type="dcterms:W3CDTF">2018-06-22T12:06:40Z</dcterms:created>
  <dcterms:modified xsi:type="dcterms:W3CDTF">2018-07-04T07:42:30Z</dcterms:modified>
</cp:coreProperties>
</file>